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presProps" Target="presProps.xml"/>
  <Relationship Id="rId79" Type="http://schemas.openxmlformats.org/officeDocument/2006/relationships/viewProps" Target="viewProps.xml"/>
  <Relationship Id="rId8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ுடைய ஜெப ஆலயங்களில் அவர் உபதேசித்து, எல்லாராலும் புகழப்பட்ட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ான் வளர்ந்த ஊராகிய நாசரேத்துக்கு அவர் வந்து, தம்முடைய வழக்கத்தின்படியே ஓய்வுநாளில் ஜெபஆலயத்தில் பிரவேசித்து, வாசிக்க எழுந்து நி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ான் வளர்ந்த ஊராகிய நாசரேத்துக்கு அவர் வந்து, தம்முடைய வழக்கத்தின்படியே ஓய்வுநாளில் ஜெபஆலயத்தில் பிரவேசித்து, வாசிக்க எழுந்து நி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ஏசாயா தீர்க்கதரிசியின் புஸ்தகம் அவரிடத்தில் கொடுக்கப்பட்டது. அவர் புஸ்தகத்தை விரித்தபோது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ுடைய ஆவியானவர் என்மேலிருக்கிறார்; தரித்திரருக்குச் சுவிசேஷத்தைப் பிரசங்கிக்கும்படி என்னை அபிஷேகம்பண்ணினார்; இருதயம் நருங்குண்டவர்களைக் குணமாக்கவும், சிறைப்பட்டவர்களுக்கு விடுதலையையும், குருடருக்குப் பார்வையையும் பிரசித்தப்படுத்தவும், நொறுங்குண்டவர்களை விடுதலையாக்கவ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ுடைய ஆவியானவர் என்மேலிருக்கிறார்; தரித்திரருக்குச் சுவிசேஷத்தைப் பிரசங்கிக்கும்படி என்னை அபிஷேகம்பண்ணினார்; இருதயம் நருங்குண்டவர்களைக் குணமாக்கவும், சிறைப்பட்டவர்களுக்கு விடுதலையையும், குருடருக்குப் பார்வையையும் பிரசித்தப்படுத்தவும், நொறுங்குண்டவர்களை விடுதலையாக்கவ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ுடைய ஆவியானவர் என்மேலிருக்கிறார்; தரித்திரருக்குச் சுவிசேஷத்தைப் பிரசங்கிக்கும்படி என்னை அபிஷேகம்பண்ணினார்; இருதயம் நருங்குண்டவர்களைக் குணமாக்கவும், சிறைப்பட்டவர்களுக்கு விடுதலையையும், குருடருக்குப் பார்வையையும் பிரசித்தப்படுத்தவும், நொறுங்குண்டவர்களை விடுதலையாக்கவ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டைய அநுக்கிரக வருஷத்தைப் பிரசித்தப்படுத்தவும், என்னை அனுப்பினார், என்று எழுதியிருக்கிற இடத்தை அவர் கண்ட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டைய அநுக்கிரக வருஷத்தைப் பிரசித்தப்படுத்தவும், என்னை அனுப்பினார், என்று எழுதியிருக்கிற இடத்தை அவர் கண்ட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ாசித்து, புஸ்தகத்தைச் சுருட்டி, பணிவிடைக்காரனிடத்தில் கொடுத்து, உட்கார்ந்தார். ஜெபஆலயத்திலுள்ள எல்லாருடைய கண்களும் அவர்மேல் நோக்கமாயி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ாசித்து, புஸ்தகத்தைச் சுருட்டி, பணிவிடைக்காரனிடத்தில் கொடுத்து, உட்கார்ந்தார். ஜெபஆலயத்திலுள்ள எல்லாருடைய கண்களும் அவர்மேல் நோக்கமாயி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ர் அவர்களோடே பேசத்தொடங்கி: உங்கள் காதுகள் கேட்க இந்த வேதவாக்கியம் இன்றையத்தினம் நிறைவேறிற்று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ல்லாரும் அவருக்கு நற்சாட்சி கொடுத்து, அவருடைய வாயிலிருந்து புறப்பட்ட கிருபையுள்ள வார்த்தைகளைக் குறித்து ஆச்சரியப்பட்டு: இவன் யோசேப்பின் குமாரன் அல்லவா என்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ல்லாரும் அவருக்கு நற்சாட்சி கொடுத்து, அவருடைய வாயிலிருந்து புறப்பட்ட கிருபையுள்ள வார்த்தைகளைக் குறித்து ஆச்சரியப்பட்டு: இவன் யோசேப்பின் குமாரன் அல்லவா என்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அவர்களை நோக்கி: வைத்தியனே, உன்னைத்தானே குணமாக்கிக்கொள் என்கிற பழமொழியைச் சொல்லி, நாங்கள் கேள்விப்பட்டபடி கப்பர்நகூமூரில் உன்னால் செய்யப்பட்ட கிரியைகள் எவைகளோ அவைகளை உன் ஊராகிய இவ்விடத்திலும் செய் என்று நீங்கள் என்னுடனே சொல்லுவீர்கள் என்பது நிச்சய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அவர்களை நோக்கி: வைத்தியனே, உன்னைத்தானே குணமாக்கிக்கொள் என்கிற பழமொழியைச் சொல்லி, நாங்கள் கேள்விப்பட்டபடி கப்பர்நகூமூரில் உன்னால் செய்யப்பட்ட கிரியைகள் எவைகளோ அவைகளை உன் ஊராகிய இவ்விடத்திலும் செய் என்று நீங்கள் என்னுடனே சொல்லுவீர்கள் என்பது நிச்சய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அவர்களை நோக்கி: வைத்தியனே, உன்னைத்தானே குணமாக்கிக்கொள் என்கிற பழமொழியைச் சொல்லி, நாங்கள் கேள்விப்பட்டபடி கப்பர்நகூமூரில் உன்னால் செய்யப்பட்ட கிரியைகள் எவைகளோ அவைகளை உன் ஊராகிய இவ்விடத்திலும் செய் என்று நீங்கள் என்னுடனே சொல்லுவீர்கள் என்பது நிச்சய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னாலும் தீர்க்கதரிசி ஒருவனும் தன் ஊரிலே அங்கீகரிக்கப்படமாட்டான் எ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ன்றியும் எலியாவின் நாட்களிலே மூன்று வருஷமும் ஆறுமாதமும் வானம் அடைபட்டு, தேசமெங்கும் மிகுந்த பஞ்சம் உண்டாயிருந்தபோது, இஸ்ரவேலுக்குள் அநேகம் விதைவைகள் இரு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ன்றியும் எலியாவின் நாட்களிலே மூன்று வருஷமும் ஆறுமாதமும் வானம் அடைபட்டு, தேசமெங்கும் மிகுந்த பஞ்சம் உண்டாயிருந்தபோது, இஸ்ரவேலுக்குள் அநேகம் விதைவைகள் இரு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யினும் எலியா சீதோன் நாட்டிலுள்ள சரெப்தா ஊரிலிருந்த ஒரு விதவையினிடத்திற்கு அனுப்பபட்டானேயல்லாமல் மற்றொருத்தியினிடத்திற்கும் அனுப்பப்படவ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யினும் எலியா சீதோன் நாட்டிலுள்ள சரெப்தா ஊரிலிருந்த ஒரு விதவையினிடத்திற்கு அனுப்பபட்டானேயல்லாமல் மற்றொருத்தியினிடத்திற்கும் அனுப்பப்படவ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ல்லாமலும் எலிசா தீர்க்கதரிசியின் காலத்திலே இஸ்ரவேலருக்குள்ளே அநேகம் குஷ்டரோகிகள் இருந்தார்கள்; ஆயினும் சீரியா தேசத்தானாகிய நாகமானேயல்லாமல் அவர்களில் வேறொருவனும் சுத்தமாக்கப்படவில்லை என்று சத்தியத்தின்படியே உங்களுக்குச் சொல்லுகிறேன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ல்லாமலும் எலிசா தீர்க்கதரிசியின் காலத்திலே இஸ்ரவேலருக்குள்ளே அநேகம் குஷ்டரோகிகள் இருந்தார்கள்; ஆயினும் சீரியா தேசத்தானாகிய நாகமானேயல்லாமல் அவர்களில் வேறொருவனும் சுத்தமாக்கப்படவில்லை என்று சத்தியத்தின்படியே உங்களுக்குச் சொல்லுகிறேன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ஜெபஆலயத்திலிருந்த எல்லாரும் இவைகளைக் கேட்டபொழுது, கோபமூண்ட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ழுந்திருந்து, அவரை ஊருக்குப் புறம்பே தள்ளி, தங்கள் ஊர் கட்டப்பட்டிருந்த செங்குத்தான மலையின் சிகரத்திலிருந்து அவரைத் தலைகீழாய்த் தள்ளிவிடும்படிக்கு அவ்விடத்திற்குக் கொண்டுபோ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ழுந்திருந்து, அவரை ஊருக்குப் புறம்பே தள்ளி, தங்கள் ஊர் கட்டப்பட்டிருந்த செங்குத்தான மலையின் சிகரத்திலிருந்து அவரைத் தலைகீழாய்த் தள்ளிவிடும்படிக்கு அவ்விடத்திற்குக் கொண்டுபோ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ோ அவர்கள் நடுவினின்று கடந்துபோய்விட்ட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ன்பு அவர் கலிலேயாவிலுள்ள கப்பர்நகூம் பட்டணத்துக்கு வந்து, ஓய்வு நாட்களில் ஜனங்களுக்குப் போதகம்பண்ணின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ுடைய வசனம் அதிகாரமுள்ளதாயிருந்தபடியால் அவருடைய போதகத்தைக் குறித்து அவர்கள் ஆச்சரியப்பட்ட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ஜெபஆலயத்திலே அசுத்த ஆவி பிடித்திருந்த ஒரு மனுஷன் இருந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 பரிசுத்த ஆவியினாலே நிறைந்தவராய் யோர்தானைவிட்டுத் திரும்பி, ஆவியானவராலே வனாந்தரத்திற்குக் கொண்டு போகப்பட்ட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: ஐயோ! நசரேயனாகிய இயேசுவே, எங்களுக்கும் உமக்கும் என்ன? எங்களைக்கெடுக்கவா வந்தீர்? உம்மை இன்னாரென்று அறிவேன்; நீர் தேவனுடைய பரிசுத்தர் என்று உரத்தசத்தமிட்ட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: ஐயோ! நசரேயனாகிய இயேசுவே, எங்களுக்கும் உமக்கும் என்ன? எங்களைக்கெடுக்கவா வந்தீர்? உம்மை இன்னாரென்று அறிவேன்; நீர் தேவனுடைய பரிசுத்தர் என்று உரத்தசத்தமிட்ட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ற்பதுநாள் பிசாசினால் சோதிக்கப்பட்டார். அந்த நாட்களில் அவர் ஒன்றும் புசியாதிருந்தார்; அந்த நாட்கள் முடிந்தபின்பு அவருக்குப் பசியுண்டாயிற்ற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ற்பதுநாள் பிசாசினால் சோதிக்கப்பட்டார். அந்த நாட்களில் அவர் ஒன்றும் புசியாதிருந்தார்; அந்த நாட்கள் முடிந்தபின்பு அவருக்குப் பசியுண்டாயிற்ற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ற்கு இயேசு: நீ பேசாமல் இவனைவிட்டுப் புறப்பட்டுப்போ என்று அதை அதட்டினார்; அப்பொழுது பிசாசு அவனை ஜனங்களின் நடுவிலே விழத்தள்ளி, அவனுக்கு ஒரு சேதமுஞ்செய்யாமல், அவனை விட்டுப் போய்விட்ட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ற்கு இயேசு: நீ பேசாமல் இவனைவிட்டுப் புறப்பட்டுப்போ என்று அதை அதட்டினார்; அப்பொழுது பிசாசு அவனை ஜனங்களின் நடுவிலே விழத்தள்ளி, அவனுக்கு ஒரு சேதமுஞ்செய்யாமல், அவனை விட்டுப் போய்விட்ட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ிசாசு அவரை நோக்கி: நீர் தேவனுடைய குமாரனேயானால், இந்த கல் அப்பமாகும்படி சொல்லும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எல்லாரும் ஆச்சரியப்பட்டு: இது என்ன வார்த்தையோ! அதிகாரத்தோடும் வல்லமையோடும் அசுத்த ஆவிகளுக்கும் கட்டளையிடுகிறார், அவைகள் புறப்பட்டுப்போகிறதே என்று ஒருவரோடொருவர் பேசிக்கொண்ட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எல்லாரும் ஆச்சரியப்பட்டு: இது என்ன வார்த்தையோ! அதிகாரத்தோடும் வல்லமையோடும் அசுத்த ஆவிகளுக்கும் கட்டளையிடுகிறார், அவைகள் புறப்பட்டுப்போகிறதே என்று ஒருவரோடொருவர் பேசிக்கொண்ட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பிரதியுத்தரமாக: மனுஷன் அப்பத்தினாலேமாத்திரமல்ல, தேவனுடைய ஒவ்வொரு வார்த்தையினாலும் பிழைப்பான் என்று எழுதியிருக்கிறதே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பிரதியுத்தரமாக: மனுஷன் அப்பத்தினாலேமாத்திரமல்ல, தேவனுடைய ஒவ்வொரு வார்த்தையினாலும் பிழைப்பான் என்று எழுதியிருக்கிறதே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ுடைய கீர்த்தி சுற்றிலுமிருந்த நாடுகளிலுள்ள இடங்களிலெல்லாம் பிரசித்தமாயிற்ற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பிசாசு அவரை உயர்ந்த மலையின்மேல் கொண்டுபோய், உலகத்தின் சகல ராஜ்யங்களையும் ஒரு நிமிஷத்திலே அவருக்குக் காண்பித்து: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பிசாசு அவரை உயர்ந்த மலையின்மேல் கொண்டுபோய், உலகத்தின் சகல ராஜ்யங்களையும் ஒரு நிமிஷத்திலே அவருக்குக் காண்பித்து: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ின்பு அவர் ஜெபஆலயத்தை விட்டுப் புறப்பட்டு, சீமோன் வீட்டில் பிரவேசித்தார், சீமோனுடைய மாமி கடும் ஜுரமாய்க் கிடந்தாள். அவளுக்காக அவரை வேண்டிக்கொண்ட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ின்பு அவர் ஜெபஆலயத்தை விட்டுப் புறப்பட்டு, சீமோன் வீட்டில் பிரவேசித்தார், சீமோனுடைய மாமி கடும் ஜுரமாய்க் கிடந்தாள். அவளுக்காக அவரை வேண்டிக்கொண்ட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ைகள் எல்லாவற்றின்மேலுமுள்ள அதிகாரத்தையும் இவைகளின் மகிமையையும் உமக்குத் தருவேன், இவைகள் எனக்கு ஒப்புக்கொடுக்கப்பட்டிருக்கிறது; எனக்கு இஷ்டமானவனுக்கு இவைகளைக் கொடுக்கிற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ைகள் எல்லாவற்றின்மேலுமுள்ள அதிகாரத்தையும் இவைகளின் மகிமையையும் உமக்குத் தருவேன், இவைகள் எனக்கு ஒப்புக்கொடுக்கப்பட்டிருக்கிறது; எனக்கு இஷ்டமானவனுக்கு இவைகளைக் கொடுக்கிற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 அவளிடத்தில் குனிந்துநின்று, ஜுரம் நீங்கும்படி கட்டளையிட்டார், அது அவளை விட்டு நீங்கிற்று; உடனே அவள் எழுந்திருந்து அவர்களுக்குப் பணிவிடைசெய்தா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 அவளிடத்தில் குனிந்துநின்று, ஜுரம் நீங்கும்படி கட்டளையிட்டார், அது அவளை விட்டு நீங்கிற்று; உடனே அவள் எழுந்திருந்து அவர்களுக்குப் பணிவிடைசெய்தா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் என்னைப் பணிந்துகொண்டால், எல்லாம் உம்முடையதாகும் என்று சொன்ன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ூரியன் அஸ்தமித்தபோது, ஜனங்களெல்லாரும் தங்களுக்குள்ளே பலபல வியாதிகளால் வருத்தப்பட்டவர்களை அவரிடத்தில் கொண்டுவந்தார்கள். அவர்கள் ஒவ்வொருவர்மேலும் அவர் தம்முடைய கைகளை வைத்து, அவர்களைச் சொஸ்தமாக்கின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ூரியன் அஸ்தமித்தபோது, ஜனங்களெல்லாரும் தங்களுக்குள்ளே பலபல வியாதிகளால் வருத்தப்பட்டவர்களை அவரிடத்தில் கொண்டுவந்தார்கள். அவர்கள் ஒவ்வொருவர்மேலும் அவர் தம்முடைய கைகளை வைத்து, அவர்களைச் சொஸ்தமாக்கின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யேசு அவனுக்குப் பிரதியுத்தரமாக: எனக்குப் பின்னாகப்போ சாத்தானே, உன் தேவனாகிய கர்த்தரைப் பணிந்துகொண்டு, அவர் ஒருவருக்கே ஆராதனைசெய்வாயாக என்று எழுதியிருக்கிறதே என்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யேசு அவனுக்குப் பிரதியுத்தரமாக: எனக்குப் பின்னாகப்போ சாத்தானே, உன் தேவனாகிய கர்த்தரைப் பணிந்துகொண்டு, அவர் ஒருவருக்கே ஆராதனைசெய்வாயாக என்று எழுதியிருக்கிறதே என்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ிசாசுகளும்: நீர் தேவனுடைய குமாரனாகிய கிறிஸ்து என்று சத்தமிட்டு, அநேகரைவிட்டுப் புறப்பட்டது. அவரைக் கிறிஸ்து என்று பிசாசுகள் அறிந்திருந்தபடியால் அவர் அவைகளைப் பேசவொட்டாமல் அதட்டின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ிசாசுகளும்: நீர் தேவனுடைய குமாரனாகிய கிறிஸ்து என்று சத்தமிட்டு, அநேகரைவிட்டுப் புறப்பட்டது. அவரைக் கிறிஸ்து என்று பிசாசுகள் அறிந்திருந்தபடியால் அவர் அவைகளைப் பேசவொட்டாமல் அதட்டின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ன் அவரை எருசலேமுக்குக் கொண்டுபோய், தேவாலயத்து உப்பரிகையின் மேல் அவரை நிறுத்தி: நீர் தேவனுடைய குமாரனேயானால், இங்கேயிருந்து தாழக்குதியு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ன் அவரை எருசலேமுக்குக் கொண்டுபோய், தேவாலயத்து உப்பரிகையின் மேல் அவரை நிறுத்தி: நீர் தேவனுடைய குமாரனேயானால், இங்கேயிருந்து தாழக்குதியும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தயமானபோது, அவர் புறப்பட்டு, வனாந்தரமான ஓரிடத்திற்குப் போனார். திரளான ஜனங்கள் அவரைத்தேடி, அவரிடத்தில் வந்து, தங்களை விட்டுப் போகாதபடிக்கு அவரை நிறுத்திக்கொண்ட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தயமானபோது, அவர் புறப்பட்டு, வனாந்தரமான ஓரிடத்திற்குப் போனார். திரளான ஜனங்கள் அவரைத்தேடி, அவரிடத்தில் வந்து, தங்களை விட்டுப் போகாதபடிக்கு அவரை நிறுத்திக்கொண்ட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ில், உம்மைக் காக்கும்படிக்குத் தம்முடைய தூதர்களுக்கு உம்மைக்குறித்துக் கட்டளையிடுவார் என்றும்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ரோ அவர்களை நோக்கி: நான் மற்ற ஊர்களிலும் தேவனுடைய ராஜ்யத்தைக்குறித்துப் பிரசங்கிக்கவேண்டும், இதற்காகவே அனுப்பப்பட்டேன் என்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ரோ அவர்களை நோக்கி: நான் மற்ற ஊர்களிலும் தேவனுடைய ராஜ்யத்தைக்குறித்துப் பிரசங்கிக்கவேண்டும், இதற்காகவே அனுப்பப்பட்டேன் என்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து பாதம் கல்லில் இடறாதபடிக்கு, அவர்கள் உம்மைக் கைகளில் ஏந்திக்கொண்டுபோவார்கள் என்றும் எழுதியிருக்கிறது என்று சொன்ன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து பாதம் கல்லில் இடறாதபடிக்கு, அவர்கள் உம்மைக் கைகளில் ஏந்திக்கொண்டுபோவார்கள் என்றும் எழுதியிருக்கிறது என்று சொன்ன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ந்தப்படியே கலிலேயா நாட்டிலுள்ள ஜெபஆலயங்களில் பிரசங்கம் பண்ணிக்கொண்டுவந்த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இயேசு: உன் தேவனாகிய கர்த்தரைப் பரீட்சை பாராதிருப்பாயாக என்று சொல்லியிருக்கிறதே என்ற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இயேசு: உன் தேவனாகிய கர்த்தரைப் பரீட்சை பாராதிருப்பாயாக என்று சொல்லியிருக்கிறதே என்ற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சாசானவன் சோதனையெல்லாம் முடித்தபின்பு, சிலகாலம் அவரை விட்டு விலகிப்போன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இயேசு ஆவியானவருடைய பலத்தினாலே கலிலேயாவுக்குத் திரும்பிப் போனார். அவருடைய கீர்த்தி சுற்றிலும் இருக்கிற தேசமெங்கும் பரம்பிற்று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இயேசு ஆவியானவருடைய பலத்தினாலே கலிலேயாவுக்குத் திரும்பிப் போனார். அவருடைய கீர்த்தி சுற்றிலும் இருக்கிற தேசமெங்கும் பரம்பிற்ற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2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ತನು ಎಲ್ಲರಿಂದ ಮಹಿಮೆಯನ್ನು ಹೊಂದುತ್ತಾ ಅವರ ಸಭಾಮಂದಿರಗಳಲ್ಲಿ ಬೋಧ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ತನು ತಾನು ಬೆಳೆದ ನಜರೇತಿಗೆ ಬಂದು ತನ್ನ ಪದ್ಧತಿಯಂತೆ ಸಬ್ಬತ್‌ ದಿನದಲ್ಲಿ ಸಭಾಮಂದಿರ ದೊಳಕ್ಕೆ ಹೋಗಿ ಓದುವದಕ್ಕ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ದ್ದುನಿಂತ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ಗ ಪ್ರವಾದಿಯಾದ ಯೆಶಾಯನ ಪುಸ್ತಕವು ಆತನಿಗೆ ಕೊಡಲ್ಪಟ್ಟಿತು. ಆತನು ಆ ಪುಸ್ತಕವನ್ನು ತೆರೆದು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ಕರ್ತನ ಆತ್ಮವು ನನ್ನ ಮೇಲೆ ಇದೆ; ಯಾಕಂದರೆ ಬಡವರಿಗೆ ಸುವಾರ್ತೆ ಸಾರುವದಕ್ಕೆ ಆತನು ನನ್ನನ್ನು ಅಭಿಷೇಕಿಸಿದ್ದಾ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ರಿದ ಹೃದಯ ವುಳ್ಳವರನ್ನು ಸ್ವಸ್ಥಮಾಡುವದಕ್ಕೂ ಸೆರೆಯಲ್ಲಿದ್ದವರಿಗೆ ಬಿಡುಗಡೆಯನ್ನು ಸಾರುವದಕ್ಕೂ ಕುರುಡರಿಗೆ ದೃಷ್ಟ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ುವದಕ್ಕೂ ಜಜ್ಜಲ್ಪಟ್ಟವರನ್ನು ಬ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ಕರ್ತನ ಅಂಗೀಕೃತವಾದ ವರುಷವನ್ನು ಸಾರುವದಕ್ಕೂ ಆತನು ನನ್ನನ್ನು ಕಳುಹಿಸಿದ್ದಾನೆ ಎಂದು ಬರೆದಿರುವದನ್ನು ಕ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ಓದ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ತನು ಆ ಪುಸ್ತಕವನ್ನು ಮುಚ್ಚಿ ತಿರಿಗಿ ಪರಿಚಾರಕನ ಕೈಗೆ ಕೊಟ್ಟು ಕೂತುಕೊಂಡನು. ಆಗ ಆ ಸಭಾ ಮಂದಿರದಲ್ಲಿದ್ದವ ರೆಲ್ಲ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ಣ್ಣುಗಳು ಆತನನ್ನೇ ದೃಷ್ಟಿಸಿ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ತನು ಅವರಿಗೆ--ನೀವು ಕಿವಿಯಿಂದ ಕೇಳಿದ ಈ ಬರಹವು ಈ ದಿವಸ ನೆರವೇರಿತು ಎಂದು ಹೇಳಲಾರಂಭ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ಎಲ್ಲರೂ ಆತನಿಗೆ ಸಾಕ್ಷಿಕೊಟ್ಟು ಆತನ ಬಾಯಿಂದ ಹೊರಟ ಕೃಪಾವಾಕ್ಯಗಳಿಗಾಗಿ ಆಶ್ಚರ್ಯಪಟ್ಟು-- ಈತನು ಯೋಸೇಫನ ಮಗನಲ್ಲವ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ತನು ಅವರಿಗೆ--ವೈದ್ಯನೇ, ನಿನ್ನನ್ನು ನೀನೇ ವಾಸಿ ಮಾಡಿಕೋ ಎಂಬ ಈ ನಾನ್ನುಡಿಯನ್ನು ನೀವು ನನಗೆ ನಿಶ್ಚಯವಾಗಿ ಹೇಳ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ಪೆರ್ನೌಮಿನಲ್ಲಿ ಯಾವದು ನಡೆಯಿತೆಂದು ನಾವು ಕೇಳಿದೆವೋ ಅದನ್ನು ಇಲ್ಲಿ ನಿನ್ನ ದೇಶದಲ್ಲಿಯೂ ಮಾಡು ಎಂದು ಹೇಳುವಿ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ತನು--ನಿಮಗೆ ನಿಜವಾಗಿ ಹೇಳುವದೇನಂದರೆ--ಯಾವ ಪ್ರವಾದಿಯೂ ತನ್ನ ಸ್ವದೇಶದಲ್ಲಿ ಅಂಗೀಕರಿಸಲ್ಪ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ದರೆ ನಾನು ನಿಮಗೆ ಸತ್ಯವಾಗಿ ಹೇಳುತ್ತೇನೆ. ಎಲೀಯನ ದಿವಸಗಳಲ್ಲಿ ಮೂರು ವರುಷ ಆರು ತಿಂಗಳು ಆಕಾಶವು ಮುಚ್ಚಲ್ಪ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ದಲ್ಲೆಲ್ಲಾ ದೊಡ್ಡ ಬರ ಉಂಟಾದಾಗ ಇಸ್ರಾಯೇಲಿನಲ್ಲಿ ಅನೇಕ ವಿಧವೆಯರು ಇದ್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ಅವರಲ್ಲಿ ಯಾರ ಬಳಿಗೂ (ದೇವರು) ಎಲೀಯನನ್ನು ಕಳುಹಿಸದೆ ಸೀದೋನ್‌ ಪಟ್ಟಣದ ಸರೆಪ್ತದಲ್ಲಿದ್ದ ಒಬ್ಬ ವಿಧವೆಯ ಬಳಿಗ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ಪ್ರವಾದಿಯಾದ ಎಲೀಷನ ಕಾಲ ದಲ್ಲಿ ಅನೇಕ ಕುಷ್ಠರೋಗಿಗಳು ಇಸ್ರಾಯೇಲಿನಲ್ಲಿ ದ್ದಾಗ್ಯೂ ಸಿರಿಯದವನಾದ ನಾಮಾನನ ಹೊರ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ಲ್ಲಿ ಒಬ್ಬನಾದರೂ ಶುದ್ಧನಾಗಲಿ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ಗ ಸಭಾಮಂದಿರದಲ್ಲಿದ್ದವರೆಲ್ಲರೂ ಇವುಗಳನ್ನು ಕೇಳಿ ಕೋಪದಿಂದ ತುಂಬಿದವರಾ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ಅವರು ಮೇಲಕ್ಕೆದ್ದು ಆತನನ್ನು ಪಟ್ಟಣದ ಹೊರಗೆ ದೂಡಿ ಕೊಂಡು ಹೋಗಿ ತಲೆ ಕೆಳಗೆ ಮಾಡಿ ದೊಬ್ಬಬೇಕೆಂದು ತಮ್ಮ ಪಟ್ಟಣ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ಟ್ಟಲ್ಪಟ್ಟಿದ್ದ ಬೆಟ್ಟದ ಕಡಿದಾದ ಸ್ಥಳಕ್ಕೆ ಆತನನ್ನು ನಡಿಸಿಕೊಂಡು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ಆದರೆ ಆತನು ಅವರ ಮಧ್ಯದಿಂದ ಹಾದು ಹೊರಟು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ಆತನು ಗಲಿಲಾಯ ಪಟ್ಟಣವಾದ ಕಪೆ ರ್ನೌಮಿಗೆ ಬಂದು ಸಬ್ಬತ್‌ ದಿನಗಳಲ್ಲಿ ಅವರಿಗೆ ಬೋಧಿಸುತ್ತ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ಅವರು ಆತನ ಬೋಧನೆಗೆ ಆಶ್ಚರ್ಯಪಟ್ಟರು; ಯಾಕಂದರೆ ಆತನ ವಾಕ್ಯವು ಅಧಿಕಾರದಿಂದ ಕೂಡಿದ್ದ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ಆ ಸಭಾಮಂದಿರ ದಲ್ಲಿ ಅಶುದ್ಧ ದೆವ್ವ ಆತ್ಮವಿದ್ದ ಒಬ್ಬ ಮನುಷ್ಯನಿದ್ದನು. ಅವನು ಗಟ್ಟಿಯಾಗಿ ಕೂಗುತ್ತಾ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ಯೇಸು ಪರಿಶುದ್ಧಾತ್ಮನಿಂದ ತುಂಬಿದವನಾಗಿ ಯೊರ್ದನಿನಿಂದ ಹಿಂತಿರುಗಿ ಬಂದು ಆತ್ಮ ನಿಂದ ಅಡವಿಯೊಳಕ್ಕೆ ನಡಿಸಲ್ಪ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ನಮ್ಮನ್ನು ಬಿಟ್ಟು ಬಿಡು; ನಜರೇತಿನ ಯೇಸುವೇ, ನಮ್ಮಗೊಡವೆ ನಿನಗೆ ಯಾಕೆ? ನಮ್ಮನ್ನು ನಾಶಮಾಡುವದಕ್ಕಾಗಿ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ೆಯಾ? ನೀನು ಯಾರೆಂದು ನಾನು ಬಲ್ಲೆನು; ನೀನು ದೇವರ ಪರಿಶುದ್ಧನ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ಾಲ್ವತ್ತು ದಿನಗಳು ಸೈತಾನನಿಂದ ಶೋಧಿಸಲ್ಪಡುತ್ತಿದ್ದನು. ಆ ದಿನಗಳಲ್ಲಿ ಆತನು ಏನೂ ತಿನ್ನಲಿಲ್ಲ. ಅವು ಮುಗಿದ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ು ಹ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ಆಗ ಯೇಸು ಅವನನ್ನು ಗದರಿಸಿ--ಸುಮ್ಮನಿರು, ಅವನೊಳಗಿಂದ ಹೊರಗೆ ಬಾ ಅಂದನು. ಆ ದೆವ್ವವು ಅವನನ್ನು ಮಧ್ಯದಲ್ಲಿ ಕೆಡವ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ನ್ನು ಬಾಧಿಸದೆ ಅವನೊಳಗಿಂದ ಹೊರಗೆ ಬಂ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ಸೈತಾನನು ಆತ ನಿಗೆ--ನೀನು ದೇವಕುಮಾರನಾಗಿದ್ದರೆ ಈ ಕಲ್ಲು ರೊಟ್ಟಿಯಾಗುವಂತೆ ಅಪ್ಪಣೆಕೊಡ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ಆಗ ಅವರೆ ಲ್ಲರೂ ಬೆರಗಾಗಿ--ಇದೆಂಥ ಮಾತಾಗಿದೆ! ಈತನು ಅಧಿಕಾರದಿಂದಲೂ ಬಲದಿಂದಲೂ ಅಶುದ್ಧಾತ್ಮಗಳಿಗೆ ಅಪ್ಪಣೆ ಕೊಡ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ು ಹೊರಗೆ ಬರುತ್ತವಲ್ಲಾ ಎಂದು ತಮ್ಮ ತಮ್ಮೊಳಗೆ ಮಾತನಾಡ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ದಕ್ಕೆ ಯೇಸು ಪ್ರತ್ಯುತ್ತರವಾಗಿ ಅವನಿಗೆ--ಮನುಷ್ಯನು ರೊಟ್ಟಿಯಿಂದ ಮಾತ್ರವೇ ಅಲ್ಲ, ಆದರೆ ದೇವರ ಪ್ರತಿಯೊ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ಿನಿಂದ ಜೀವಿಸುವನು ಎಂದು ಬರೆದದ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ಆತನ ಕೀರ್ತಿಯು ಸುತ್ತಲಿನ ಪ್ರದೇಶದ ಪ್ರತಿಯೊಂದು ಸ್ಥಳದಲ್ಲಿ ಹರಡ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ಬಳಿಕ ಸೈತಾನನು ಉನ್ನತವಾದ ಬೆಟ್ಟಕ್ಕೆ ಆತನನ್ನು ಕರಕೊಂಡುಹೋಗಿ ಲೋಕದ ಎಲ್ಲಾ ರಾಜ್ಯಗಳನ್ನು ಕ್ಷಣಮಾತ್ರದಲ್ಲಿ ಆತ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ೋರ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ತರುವಾಯ ಆತನು ಸಭಾಮಂದಿರದಿಂದ ಎದ್ದು ಸೀಮೋನನ ಮನೆಯಲ್ಲಿ ಪ್ರವೇಶಿಸಿದನು; ಅಲ್ಲಿ ಸೀಮೋನನ ಹೆಂಡತಿಯ ತಾಯಿಗೆ ಕಠಿ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್ವರವಿದ್ದದ ರಿಂದ ಅವರು ಆಕೆಗೋಸ್ಕರ ಆತನನ್ನು ಬೇಡ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ಸೈತಾನನು ಆತನಿಗೆ--ಈ ಎಲ್ಲಾ ಅಧಿಕಾರವನ್ನೂ ಅವುಗಳ ವೈಭವವನ್ನೂ ನಾನು ನಿನಗೆ ಕೊಡುವೆನು; ಯಾಕಂದರೆ ಅದು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ಲ್ಪಟ್ಟಿರುವದರಿಂದ ನನಗೆ ಇಷ್ಟ ಬಂದ ಯಾರಿಗಾದರೂ ನಾನು ಕೊಡು 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ಆಗ ಆತನು ಆಕೆಯ ಬಳಿಯಲ್ಲಿ ನಿಂತು ಜ್ವರವನ್ನು ಗದರಿಸಲು ಅದು ಆಕೆಯನ್ನು ಬಿಟ್ಟಿತು; ಕೂಡಲೆ ಆಕೆಯು ಎದ್ದು ಅ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ಪಚರಿಸಿ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ದರಿಂದ ನೀನು ನನ್ನನ್ನು ಆರಾಧಿಸಿದರೆ ಎಲ್ಲವುಗಳು ನಿನ್ನದಾಗುವವ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ಸೂರ್ಯಾಸ್ತಮಾನವಾಗುತ್ತಿದ್ದಾಗ ನಾನಾ ವಿಧ ವಾದ ರೋಗಗಳಿಂದ ಅಸ್ವಸ್ಥವಾದವರೆಲ್ಲರನ್ನು ಅವರು ಆತನ ಬಳಿಗೆ ತಂದರು; ಆ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ಲ್ಲಿ ಪ್ರತಿಯೊಬ್ಬನ ಮೇಲೆ ತನ್ನ ಕೈಗಳನ್ನಿಟ್ಟು ಅವರನ್ನು ಸ್ವಸ್ಥಪ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ಯೇಸು ಅವನಿಗೆ ಪ್ರತ್ಯುತ್ತರವಾಗಿ--ಸೈತಾನನೇ, ನನ್ನ ಹಿಂದೆ ಹೋಗು; ಯಾಕಂದರೆ--ನೀನು ನಿನ್ನ ದೇವರಾದ ಕರ್ತ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ರಾಧಿಸಿ ಆತನೊಬ್ಬನನ್ನೇ ಸೇವಿಸತಕ್ಕದ್ದು ಎಂದು ಬರೆದದ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ಅನೇಕರೊಳಗಿಂದ ದೆವ್ವಗಳು ಸಹ ಹೊರಗೆ ಬಂದು ಕೂಗುತ್ತಾ--ನೀನು ದೇವಕುಮಾರನಾದ ಕ್ರಿಸ್ತನೇ ಎಂದು ಹೇಳಿದವು. ಆ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ುಗಳನ್ನು ಗದರಿಸಿ ಮಾತನಾಡಬಾರದೆಂದು ಹೇಳಿದನು. ಯಾಕಂದರೆ ಆತನು ಕ್ರಿಸ್ತನೆಂದು ಅವುಗಳಿಗೆ ಗೊತ್ತ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ದಲ್ಲದೆ ಅವನು ಆತನನ್ನು ಯೆರೂಸಲೇಮಿಗೆ ಕರತಂದು ದೇವಾಲಯ ಗೋಪುರದ ಮೇಲೆ ನಿಲ್ಲಿಸಿ ಆತನಿಗೆ--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ಕುಮಾರನಾಗಿದ್ದರೆ ಇಲ್ಲಿಂದ ಕೆಳಗೆ ದುಮುಕ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ಬೆಳಗಾದ ಮೇಲೆ ಆತನು ಅರಣ್ಯ ಸ್ಥಳಕ್ಕೆ ಹೊರಟು ಹೋದನು; ಜನರು ಆತನನ್ನು ಹುಡುಕಿಕೊಂಡು ಆತನ ಬಳಿಗೆ ಬಂದು ತ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ಟ್ಟು ಹೋಗ ಬಾರದೆಂದು ಆತನನ್ನು ತಡೆ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ತನು ನಿನ್ನನ್ನು ಕಾಯುವದಕ್ಕೆ ತನ್ನ ದೂತರಿಗೆ ಅಪ್ಪಣೆ ಕೊಡುವ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ಆದರೆ ಆತನು ಅವರಿಗೆ--ಬೇರೆ ಪಟ್ಟಣಗಳಿಗೂ ದೇವರ ರಾಜ್ಯವನ್ನು ನಾನು ಸಾರಲೇಬೇಕು; ಇದಕ್ಕಾಗಿಯೇ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ಲ್ಪಟ್ಟಿದ್ದೇ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ಯಾವ ಸಮಯದಲ್ಲಿಯಾದರೂ ನಿನ್ನ ಕಾಲು ಕಲ್ಲಿಗೆ ಅಪ್ಪಳಿಸ ದಂತೆ ಅವರು ನಿನ್ನನ್ನು ತಮ್ಮ ಕೈಗಳಲ್ಲಿ ಎತ್ತಿಕೊಳ್ಳು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ಬರೆದದ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ಆತನು ಗಲಿಲಾಯದ ಸಭಾಮಂದಿರಗಳಲ್ಲಿ ಸಾರ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ದಕ್ಕೆ ಯೇಸು ಪ್ರತ್ಯು ತ್ತರವಾಗಿ ಅವನಿಗೆ--ನೀನು ನಿನ್ನ ದೇವರಾದ ಕರ್ತನನ್ನು ಶೋಧಿಸಬಾರದೆಂದು ಹೇಳಲ್ಪಟ್ಟಿ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ಸೈತಾನನು ಎಲ್ಲಾ ಶೋಧನೆಯನ್ನು ಮುಗಿಸಿದ ಮೇಲೆ ಸ್ವಲ್ಪ ಕಾಲ ಆತನ ಬಳಿಯಿಂದ ಹೊರಟು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ತರುವಾಯ ಯೇಸು ಆತ್ಮನಿಂದ ಬಲಹೊಂದಿ ಗಲಿಲಾಯಕ್ಕೆ ಹಿಂದಿರುಗಿದನು. ಆತನ ಕೀರ್ತಿಯು ಸುತ್ತಲಿರುವ ಪ್ರಾಂತ್ಯದಲ್ಲ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ರಡ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2026-10-20T04:37:00Z</dcterms:created>
  <dcterms:modified xsi:type="dcterms:W3CDTF">2026-10-20T04:37:00Z</dcterms:modified>
  <dc:title>ಲೂಕನು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