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பரம அழைப்புக்குப் பங்குள்ளவர்களாகிய பரிசுத்த சகோதரரே, நாம் அறிக்கைபண்ணுகிற அப்போஸ்தலரும் பிரதான ஆசாரியருமாயிருக்கிற கிறிஸ்து இயேசுவைக் கவனித்துப்பாருங்கள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ோசே தேவனுடைய வீட்டில் எங்கும் உண்மையுள்ளவனாயிருந்ததுபோல, இவரும் தம்மை ஏற்படுத்தினவருக்கு உண்மையுள்ளவ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ீட்டை உண்டுபண்ணினவன் வீட்டைப்பார்க்கிலும் அதிக கனத்திற்குரியவனாயிருக்கிறான்; அதுபோல மோசேயைப்பார்க்கிலும் இவர் அதிக மகிமைக்குப் பாத்திராய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எந்த வீடும் ஒருவனால் உண்டாக்கப்படும்; எல்லாவற்றையும் உண்டுபண்ணினவர் தே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ொல்லப்படப்போகிற காரியங்களுக்குச் சாட்சியாக, மோசே பணிவிடைக்காரனாய், அவருடைய வீட்டில் எங்கும் உண்மையுள்ளவனா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வோ அவருடைய வீட்டிற்கு மேற்பட்டவரான குமாரனாக உண்மையுள்ளவராயிருக்கிறார்; நம்பிக்கையினாலே உண்டாகும் தைரியத்தையும் மேன்மைபாராட்டலையும் முடிவுபரியந்தம் உறுதியாய்ப் பற்றிக்கொண்டிருப்போமாகில் நாமே அவருடைய வீடாயிருப்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பரிசுத்த ஆவியானவர் சொல்லுகிறபடியே இன்று அவருடைய சத்தத்தைக் கேட்பீர்களாகி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னாந்தரத்திலே கோபமூட்டினபோதும், சோதனைநாளிலும் நடந்ததுபோல, உங்கள் இருதயங்களைக் கடினப்படுத்தாத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ங்கே உங்கள் பிதாக்கள் என்னைச் சோதித்து, என்னைப் பரீட்சைபார்த்து, நாற்பது வருஷகாலம் என் கிரியைகளைக் கண்ட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தலால், நான் அந்தச் சந்ததியை அரோசித்து, அவர்கள் எப்பொழுதும் வழுவிப்போகிற இருதயமுள்ள ஜனமென்றும், என்னுடைய வழிகளை அறியாதவர்களென்றும் சொல்லி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னுடைய இளைப்பாறுதலில் அவர்கள் பிரவேசிப்பதில்லையென்று என்னுடைய கோபத்திலே ஆணையிட்டேன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ோதரரே, ஜீவனுள்ள தேவனைவிட்டு விலகுவதற்கேதுவான அவிசுவாசமுள்ள பொல்லாத இருதயம் உங்களிலொருவனுக்குள்ளும் இராதபடிக்கு நீங்கள் எச்சரிக்கையாய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ில் ஒருவனாகிலும் பாவத்தின் வஞ்சனையினாலே கடினப்பட்டுப் போகாதபடிக்கு, இன்று என்னப்படுமளவும் நாடோறும் ஒருவருக்கொருவர் புத்திசொல்ல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ஆரம்பத்திலே கொண்ட நம்பிக்கையை முடிவுபரியந்தம் உறுதியாய்ப்பற்றிக்கொண்டிருப்போமாகில், கிறிஸ்துவினிடத்தில் பங்குள்ளவர்களாயிருப்ப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ு அவருடைய சத்தத்தைக் கேட்பீர்களாகில், கோபமூட்டுதலில் நடந்ததுபோல உங்கள் இருதயங்களைக் கடினப்படுத்தாதிருங்கள் என்று சொல்லி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 செய்தார்களல்லவ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ேட்டவர்களில் கோபமூட்டினவர்கள் யார்? மோசேயினால் எகிப்திலிருந்து புறப்பட்ட யாவரும் அப்படிச் செய்தார்களல்லவ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, அவர் நாற்பது வருஷமாய் யாரை அரோசித்தார்? பாவஞ்செய்தவர்களையல்லவா? அவர்களுடைய சவங்கள் வனாந்தரத்தில் விழுந்துபோயிற்ற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னும், என்னுடைய இளைப்பாறுதலில் பிரவேசிப்பதில்லையென்று அவர் யாரைக்குறித்து ஆணையிட்டார்? கீழ்ப்படியாதவர்களைக் குறித்தல்லவ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, அவிசுவாசத்தினாலே அவர்கள் அதில் பிரவேசிக்கக்கூடாமற்போனார்களென்று பார்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Wherefore, holy brethren, partakers of the heavenly calling, consider the Apostle and High Pri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our profession, Christ Jes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was faithful to him that appointed him, as also Moses was faithful in all his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is man was counted worthy of more glory than Moses, inasmuch as he who has built the hou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s more honour than the hou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every house is built by some man; but he that built all things is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Moses verily was faithful in all his house, as a servant, for a testimony of thos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were to be spoken aft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Christ as a son over his own house; whose house are we, if we hold fast the confidenc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rejoicing of the hope firm unto the e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fore (as the Holy Spirit says, To day if all of you will hear his voic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Harden not your hearts, as in the provocation, in the day of temptation in the wildernes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n your fathers tempted me, proved me, and saw my works forty yea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erefore I was grieved with that generation, and said, They do always go astray in their hear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have not known my way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I swore in my wrath, They shall not enter into my rest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ake heed, brethren, lest there be in any of you an evil heart of unbelief, in departing fr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iving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exhort one another daily, while it is called To day; lest any of you be hardened throug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ceitfulness of s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are made partakers of Christ, if we hold the beginning of our confidence steadfast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en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hile it is said, To day if all of you will hear his voice, harden not your hearts, as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ovoc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some, when they had heard, did provoke: nevertheless not all that came out of Egypt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s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with whom was he grieved forty years? was it not with them that had sinned, whose carcass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ell in the wilderness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nd to whom swore he that they should not enter into his rest, but to them that believed not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So we see that they could not enter in because of unbelie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2026-10-21T06:20:03Z</dcterms:created>
  <dcterms:modified xsi:type="dcterms:W3CDTF">2026-10-21T06:20:03Z</dcterms:modified>
  <dc:title>Hebrews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