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be the last words of David. David the son of Jesse said, and the man who was raised up on high, the anointed of the God of Jacob, and the sweet psalmist of Israel, sai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be the last words of David. David the son of Jesse said, and the man who was raised up on high, the anointed of the God of Jacob, and the sweet psalmist of Israel, sai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be the last words of David. David the son of Jesse said, and the man who was raised up on high, the anointed of the God of Jacob, and the sweet psalmist of Israel, sai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pirit of the LORD spoke by me, and his word was in my tongu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God of Israel said, the Rock of Israel spoke to me, He that rules over men must be just, ruling in the fear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God of Israel said, the Rock of Israel spoke to me, He that rules over men must be just, ruling in the fear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hall be as the light of the morning, when the sun rises, even a morning without clouds; as the tender grass springing out of the earth by clear shining after rai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hall be as the light of the morning, when the sun rises, even a morning without clouds; as the tender grass springing out of the earth by clear shining after ra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though my house be not so with God; yet he has made with me an everlasting covenant, ordered in all things, and sure: for this is all my salvation, and all my desire, although he make it not to grow.]]></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though my house be not so with God; yet he has made with me an everlasting covenant, ordered in all things, and sure: for this is all my salvation, and all my desire, although he make it not to grow.]]></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though my house be not so with God; yet he has made with me an everlasting covenant, ordered in all things, and sure: for this is all my salvation, and all my desire, although he make it not to grow.]]></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sons of Belial shall be all of them as thorns thrust away, because they cannot be taken with ha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sons of Belial shall be all of them as thorns thrust away, because they cannot be taken with ha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man that shall touch them must be fenced with iron and the staff of a spear; and they shall be utterly burned with fire in the same pla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man that shall touch them must be fenced with iron and the staff of a spear; and they shall be utterly burned with fire in the same pl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man that shall touch them must be fenced with iron and the staff of a spear; and they shall be utterly burned with fire in the same pla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se be the names of the mighty men whom David had: The Tachmonite that sat in the seat, chief among the captains; the same was Adino the Eznite: he lift up his spear against eight hundred, whom he slew at the sa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se be the names of the mighty men whom David had: The Tachmonite that sat in the seat, chief among the captains; the same was Adino the Eznite: he lift up his spear against eight hundred, whom he slew at the sa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se be the names of the mighty men whom David had: The Tachmonite that sat in the seat, chief among the captains; the same was Adino the Eznite: he lift up his spear against eight hundred, whom he slew at the sa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fter him was Eleazar the son of Dodo the Ahohite, one of the three mighty men with David, when they defied the Philistines that were there gathered together to battle, and the men of Israel were gone aw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fter him was Eleazar the son of Dodo the Ahohite, one of the three mighty men with David, when they defied the Philistines that were there gathered together to battle, and the men of Israel were gone aw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fter him was Eleazar the son of Dodo the Ahohite, one of the three mighty men with David, when they defied the Philistines that were there gathered together to battle, and the men of Israel were gone a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arose, and stroke the Philistines until his hand was weary, and his hand clave unto the sword: and the LORD wrought a great victory that day; and the people returned after him only to spoi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arose, and stroke the Philistines until his hand was weary, and his hand clave unto the sword: and the LORD wrought a great victory that day; and the people returned after him only to spo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arose, and stroke the Philistines until his hand was weary, and his hand clave unto the sword: and the LORD wrought a great victory that day; and the people returned after him only to spoi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him was Shammah the son of Agee the Hararite. And the Philistines were gathered together into a troop, where was a piece of ground full of lentils: and the people fled from the Philisti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him was Shammah the son of Agee the Hararite. And the Philistines were gathered together into a troop, where was a piece of ground full of lentils: and the people fled from the Philisti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he stood in the midst of the ground, and defended it, and slew the Philistines: and the LORD wrought a great victor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he stood in the midst of the ground, and defended it, and slew the Philistines: and the LORD wrought a great victor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ree of the thirty chief went down, and came to David in the harvest time unto the cave of Adullam: and the troop of the Philistines pitched in the valley of Repha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ree of the thirty chief went down, and came to David in the harvest time unto the cave of Adullam: and the troop of the Philistines pitched in the valley of Repha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was then in an hold, and the garrison of the Philistines was then in Bethle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longed, and said, Oh that one would give me drink of the water of the well of Bethlehem, which is by the ga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longed, and said, Oh that one would give me drink of the water of the well of Bethlehem, which is by the ga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three mighty men brake through the host of the Philistines, and drew water out of the well of Bethlehem, that was by the gate, and took it, and brought it to David: nevertheless he would not drink thereof, but poured it out unto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three mighty men brake through the host of the Philistines, and drew water out of the well of Bethlehem, that was by the gate, and took it, and brought it to David: nevertheless he would not drink thereof, but poured it out unto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three mighty men brake through the host of the Philistines, and drew water out of the well of Bethlehem, that was by the gate, and took it, and brought it to David: nevertheless he would not drink thereof, but poured it out unto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Be it far from me, O LORD, that I should do this: is not this the blood of the men that went in jeopardy of their lives? therefore he would not drink it. These things did these three mighty m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Be it far from me, O LORD, that I should do this: is not this the blood of the men that went in jeopardy of their lives? therefore he would not drink it. These things did these three mighty m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Be it far from me, O LORD, that I should do this: is not this the blood of the men that went in jeopardy of their lives? therefore he would not drink it. These things did these three mighty m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bishai, the brother of Joab, the son of Zeruiah, was chief among three. And he lifted up his spear against three hundred, and slew them, and had the name among thre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bishai, the brother of Joab, the son of Zeruiah, was chief among three. And he lifted up his spear against three hundred, and slew them, and had the name among thre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as he not most honourable of three? therefore he was their captain: nevertheless he attained not unto the first thre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as he not most honourable of three? therefore he was their captain: nevertheless he attained not unto the first thre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naiah the son of Jehoiada, the son of a valiant man, of Kabzeel, who had done many acts, he slew two lionlike men of Moab: he went down also and slew a lion in the midst of a pit in time of snow:]]></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naiah the son of Jehoiada, the son of a valiant man, of Kabzeel, who had done many acts, he slew two lionlike men of Moab: he went down also and slew a lion in the midst of a pit in time of snow:]]></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naiah the son of Jehoiada, the son of a valiant man, of Kabzeel, who had done many acts, he slew two lionlike men of Moab: he went down also and slew a lion in the midst of a pit in time of snow:]]></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lew an Egyptian, a goodly man: and the Egyptian had a spear in his hand; but he went down to him with a staff, and plucked the spear out of the Egyptian's hand, and slew him with his own spe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lew an Egyptian, a goodly man: and the Egyptian had a spear in his hand; but he went down to him with a staff, and plucked the spear out of the Egyptian's hand, and slew him with his own spe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lew an Egyptian, a goodly man: and the Egyptian had a spear in his hand; but he went down to him with a staff, and plucked the spear out of the Egyptian's hand, and slew him with his own spe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se things did Benaiah the son of Jehoiada, and had the name among three mighty 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se things did Benaiah the son of Jehoiada, and had the name among three mighty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e was more honourable than the thirty, but he attained not to the first three. And David set him over his gua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e was more honourable than the thirty, but he attained not to the first three. And David set him over his gua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sahel the brother of Joab was one of the thirty; Elhanan the son of Dodo of Bethle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sahel the brother of Joab was one of the thirty; Elhanan the son of Dodo of Bethle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hammah the Harodite, Elika the Harodi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elez the Paltite, Ira the son of Ikkesh the Tekoi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biezer the Anethothite, Mebunnai the Hushathi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Zalmon the Ahohite, Maharai the Netophathi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leb the son of Baanah, a Netophathite, Ittai the son of Ribai out of Gibeah of the children of Benjami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leb the son of Baanah, a Netophathite, Ittai the son of Ribai out of Gibeah of the children of Benjami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enaiah the Pirathonite, Hiddai of the brooks of Gaas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bialbon the Arbathite, Azmaveth the Barhumi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Eliahba the Shaalbonite, of the sons of Jashen, Jonatha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hammah the Hararite, Ahiam the son of Sharar the Harari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Eliphelet the son of Ahasbai, the son of the Maachathite, Eliam the son of Ahithophel the Giloni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Eliphelet the son of Ahasbai, the son of the Maachathite, Eliam the son of Ahithophel the Giloni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Hezrai the Carmelite, Paarai the Arbit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Igal the son of Nathan of Zobah, Bani the Gadit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Zelek the Ammonite, Nahari the Beerothite, armour bearer to Joab the son of Zeruia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Ira an Ithrite, Gareb an Ithrit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Uriah the Hittite: thirty and seven in a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டைய கடைசி வார்த்தைகள் மேன்மையாய் உயர்த்தப்பட்டு, யாக்கோபுடைய தேவனால் அபிஷேகம் 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சங்கீதங்களை இன்பமாய்ப்பாடின ஈசாயின் குமாரனாகிய தாவீது என்னும் புருஷன்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டைய ஆவியானவர் என்னைக்கொண்டு பேசினார்; அவருடைய வசனம் என்னுடைய நாவி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தேவனும் இஸ்ரவேலின் கன்மலையுமானவர் எனக்குச் சொல்லி உரைத்ததாவது: நீதிபரராய்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 தெய்வபயமாய்த் துரைத்தனம்பண்ணுகிறவர் இ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காலையில் மந்தாரமில்லாமல் உதித்து, மழைக்குப்பிற்பாடு தன் காந்தியினால் புல்லைப்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கப்பண்ணுகிற சூரியனுடைய விடியற்கால வெளிச்சத்தைப்போல இருப்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னுடைய வீடு தேவனிடத்தில் இப்படியிராதோ? சகலமும் திட்டம்பண்ணப்பட்டிருக்கிற நிச்சயமான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 என்னுடன் அவர் செய்திருக்கிறார்; ஆதலால் என்னுடைய எல்லா ரட்சிப்பும் எல்லா வாஞ்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ந்தோங்கச் செ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லியாளின் மக்கள் அனைவருமோ, கையினால் பிடிக்கப்படக் கூடாததாய் எறிந்துபோடப்படவேண்டிய முள்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களை ஒருவன் தொடப்போனால், இருப்பாயுதத்தையும் ஈட்டித்தாங்கையும் கெட்டி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ள்ளவேண்டும்; அவைகள் இருக்கிற இடத்தில்தானே அக்கினியினால் முற்றும் சுட்டெ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க்கு இருந்த பராக்கிரமசாலிகளின் நாமங்களாவன: தக்கெமோனியின் குமாரனாகிய யோசேப்பாசெபெத்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க்காரரின் தலைவன்; இவன் எண்ணூறுபேர்களின்மேல் விழுந்து அவர்களை ஒருமிக்க வெட்டிப்போட்ட அதீனோஏஸ்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னுக்கு இரண்டாவது, அகோயின் குமரனாகிய தோதோவின் மகன் எலெயாசார் என்பவன்; இவன் பெலி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க் கூடின ஸ்தலத்திலே இஸ்ரவேல் மனுஷர் போகையில், தாவீதோடே இருந்து, பெலிஸ்தரை நிந்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 பராக்கிரமசாலிகளில் ஒரு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ன் எழும்பித் தன் கைசலித்து, தன் கை பட்டயத்தோடு ஒட்டிக்கொள்ளுமட்டும் பெலிஸ்தரை 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யதினம் கர்த்தர் பெரிய ரட்சிப்பை நடப்பித்தார்; ஜனங்கள் கொள்ளையிடமாத்திரம்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றாவது, ஆகேயின் குமாரனாகிய சம்மா என்னும் ஆராரியன்; சிறுபயறு நிறைந்த வயலிருந்த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 ஏராளமாய்க் கூடி, ஜனங்கள் பெலிஸ்தரைக் கண்டு ஓடு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ன் அந்த நிலத்தின் நடுவிலே நின்று அதைக் காப்பாற்றி, பெலிஸ்தரை மடங்கடித்துப்போட்டான்;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பெரிய ரட்சிப்பை நடப்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ப்பது தலைவருக்குள்ளே இந்தமூன்றுபேரும் அறுப்புநாளிலே அதுல்லாம் கெபியிலே தாவீதி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ந்தார்கள்; பெலிஸ்தரின் தண்டு ரெப்பாயீம் பள்ளத்தாக்கிலே பாளயமிறங்கி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அரணான ஒரு இடத்தில் இருந்தான்; அப்பொழுது பெலிஸ்தரின் தாணையம் பெத்லகேமி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து பெத்லகேமின் ஒலிமுகவாசலில் இருக்கிற கிணற்றின் தண்ணீரின்மேல் ஆவல்கொண்டு: என் தாக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ஞ்சந் தண்ணீர் கொண்டுவருகிற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இந்த மூன்று பராக்கிரமசாலிகளும் பெலிஸ்தரின் பாளயத்திலே துணிந்து புகு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லகேமின் ஒலிமுகவாசலில் இருக்கிற கிணற்றிலே தண்ணீர் மொண்டு, தாவீதி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அதைக் குடிக்க மனதில்லாமல் அதைக் கர்த்தருக்கென்று ஊற்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வே, தங்கள் பிராணனை எண்ணாமல் போய்வந்த அந்த மனுஷரின் இரத்தத்தைக் குடிக்கும் இந்தச்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ரமாயிருப்பதாக என்றுசொல்லி, அதைக் குடிக்க மனதில்லாதிருந்தான்; இப்படி இந்த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வாபின் சகோதரனும் செருயாவின் குமாரனுமான அபிசாய் என்பவன், அந்த மூன்றுபேரில் பிரதானமான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ஈட்டியை ஓங்கி முந்நூறுபேரை மடங்கடித்ததினால், இந்த மூன்றுபேர்களில் பேர்பெற்ற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ந்த மூன்றுபேர்களில் அவன் மேன்மையுள்ளவனாயிருந்ததினாலல்லவோ, அவர்களில் தலைவனானான்; ஆனாலு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ன மூன்று பேருக்கு அவன் சமமானவ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க்கிரமசாலியாகிய யோய்தாவின் குமாரனும் கப்செயேல் ஊரானுமாகிய பெனாயாவும் செய்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வனாயிருந்தான்; அவன் மோவாப் தேசத்தின் இரண்டு வலுமையான சிங்கங்களைக் கொன்றதுமல்லாமல், உ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காலத்தில் அவன் இறங்கிப்போய், ஒருகெபிக்குள் இருந்த ஒரு சிங்கத்தையும்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பயங்கரரூபமான ஒரு எகிப்தியனையும் கொன்றுபோட்டான்; அந்த எகிப்தியன் கையி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ட்டியிருக்கையில், இவன் ஒரு தடியைப்பிடித்து, அவனிடத்தில் போய், அந்த எகிப்தியன் கை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ட்டியைப்பறித்து, அவன் ஈட்டியினாலே அவனை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களை யோய்தாவின் குமாரனாகிய பெனாயா செய்தபடியினால், மூன்று பராக்கிரமசலி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ற்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ப்பதுபேரிலும் இவன் மேன்மையுள்ளவன்; ஆனாலும் அந்த முந்தின மூன்றுபேருக்கும் இவன் சமானமான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த் தாவீது தன் மெய்க்காவலருக்குத் தலைவனா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வாபின் தம்பி ஆசகேல் மற்ற முப்பதுபேரில் ஒருவன்; அவர்கள் யாரெனில், பெத்லகேம் ஊரானாகிய 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எல்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ரோதியனாகிய சம்மா, ஆரோதியனாகிய எ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ல்தியனாகிய ஏலெஸ், இக்கேசின் குமாரனாகிய ஈரா என்னும் தெக்கோ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னதோத்தியனாகிய அபியேசர், ஊசாத்தியனாகிய மெபு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கோகியனாகிய சல்மோன், நெத்தோபாத்தியனாகிய ம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வின் குமாரனாகிய ஏலேப் என்னும் நெத்தோபாத்தியன், பென்யமீன் புத்திரரின் கிபியா ஊ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பாயின் குமாரன் இ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ரத்தோனியனாகிய பெனாயா, காகாஸ் நீரோடைகளின் தேசத்தானாகிய ஈ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ர்பாத்தியனாகிய அபிஅல்பொன், பருமியனாகிய அஸ்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ல்போனியனாகிய எலியூபா, யாசேனின் குமாரரில் யோனத்தான்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ராரியனாகிய சம்மா, சாராரின் குமாரனாகிய அகியாம் என்னும் ஆரா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காத்தியனின் குமாரனாகிய அகஸ்பாயிம் மகன் எலிப்பெலேத், கீலோனியனாகிய அகித்தோப்பேலி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ம்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மேலியனாகிய எஸ்ராயி, அர்பியனாகிய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பா ஊரானாகிய நாத்தானின் குமாரன் ஈகால், காதியனாகிய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ம்மோனியனாகிய சேலேக், செருயாவின் குமாரனாகிய யோவாபின் ஆயுததாரியான பெரோத்தியனாகிய ந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த்ரியனாகிய ஈரா, இத்ரியனாகிய கா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ஏத்தியனாகிய உரியா என்பவர்களே; ஆக முப்பத்தேழு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3]]></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2026-10-21T01:57:19Z</dcterms:created>
  <dcterms:modified xsi:type="dcterms:W3CDTF">2026-10-21T01:57:19Z</dcterms:modified>
  <dc:title>2 சாமுவேல்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