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You also, son of man, take you a tile, and lay it before you, and illustrate upon it the city, even Jerusal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lay siege against it, and build a fort against it, and cast a mount against it; set the camp also against it, and set battering rams against it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lay siege against it, and build a fort against it, and cast a mount against it; set the camp also against it, and set battering rams against it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lay siege against it, and build a fort against it, and cast a mount against it; set the camp also against it, and set battering rams against it round abou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take you unto you an iron pan, and set it for a wall of iron between you and the city: and set your face against it, and it shall be besieged, and you shall lay siege against it. This shall be a sign to the house of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take you unto you an iron pan, and set it for a wall of iron between you and the city: and set your face against it, and it shall be besieged, and you shall lay siege against it. This shall be a sign to the house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Moreover take you unto you an iron pan, and set it for a wall of iron between you and the city: and set your face against it, and it shall be besieged, and you shall lay siege against it. This shall be a sign to the house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ie you also upon your left side, and lay the iniquity of the house of Israel upon it: according to the number of the days that you shall lie upon it you shall bear their iniquit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ie you also upon your left side, and lay the iniquity of the house of Israel upon it: according to the number of the days that you shall lie upon it you shall bear their iniquit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ie you also upon your left side, and lay the iniquity of the house of Israel upon it: according to the number of the days that you shall lie upon it you shall bear their iniquit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 have laid upon you the years of their iniquity, according to the number of the days, three hundred and ninety days: so shall you bear the iniquity of the house of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I have laid upon you the years of their iniquity, according to the number of the days, three hundred and ninety days: so shall you bear the iniquity of the house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you have accomplished them, lie again on your right side, and you shall bear the iniquity of the house of Judah forty days: I have appointed you each day for a yea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you have accomplished them, lie again on your right side, and you shall bear the iniquity of the house of Judah forty days: I have appointed you each day for a ye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you have accomplished them, lie again on your right side, and you shall bear the iniquity of the house of Judah forty days: I have appointed you each day for a yea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you shall set your face toward the siege of Jerusalem, and yours arm shall be uncovered, and you shall prophesy against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you shall set your face toward the siege of Jerusalem, and yours arm shall be uncovered, and you shall prophesy against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I will lay bands upon you, and you shall not turn you from one side to another, till you have ended the days of your sieg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I will lay bands upon you, and you shall not turn you from one side to another, till you have ended the days of your sieg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you also unto you wheat, and barley, and beans, and lentils, and millet, and fitches, and put them in one vessel, and make you bread thereof, according to the number of the days that you shall lie upon your side, three hundred and ninety days shall you eat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you also unto you wheat, and barley, and beans, and lentils, and millet, and fitches, and put them in one vessel, and make you bread thereof, according to the number of the days that you shall lie upon your side, three hundred and ninety days shall you eat thereof.]]></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ake you also unto you wheat, and barley, and beans, and lentils, and millet, and fitches, and put them in one vessel, and make you bread thereof, according to the number of the days that you shall lie upon your side, three hundred and ninety days shall you eat thereof.]]></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r food which you shall eat shall be by weight, twenty shekels a day: from time to time shall you eat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r food which you shall eat shall be by weight, twenty shekels a day: from time to time shall you eat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ou shall drink also water by measure, the sixth part of an hin: from time to time shall you drink.]]></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You shall drink also water by measure, the sixth part of an hin: from time to time shall you drin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eat it as barley cakes, and you shall bake it with dung that comes out of man, in their sigh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eat it as barley cakes, and you shall bake it with dung that comes out of man, in their sigh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Even thus shall the children of Israel eat their defiled bread among the Gentiles, where I will drive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Even thus shall the children of Israel eat their defiled bread among the Gentiles, where I will drive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I, Ah Lord GOD! behold, my soul has not been polluted: for from my youth up even till now have I not eaten of that which dies of itself, or is torn in pieces; neither came there abominable flesh into my mou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I, Ah Lord GOD! behold, my soul has not been polluted: for from my youth up even till now have I not eaten of that which dies of itself, or is torn in pieces; neither came there abominable flesh into my mout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I, Ah Lord GOD! behold, my soul has not been polluted: for from my youth up even till now have I not eaten of that which dies of itself, or is torn in pieces; neither came there abominable flesh into my mou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said unto me, Lo, I have given you cow's dung for man's dung, and you shall prepare your bread therewi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he said unto me, Lo, I have given you cow's dung for man's dung, and you shall prepare your bread therewi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he said unto me, Son of man, behold, I will break the staff of bread in Jerusalem: and they shall eat bread by weight, and with care; and they shall drink water by measure, and with astonishme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Moreover he said unto me, Son of man, behold, I will break the staff of bread in Jerusalem: and they shall eat bread by weight, and with care; and they shall drink water by measure, and with astonishmen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they may lack bread and water, and be astonished one with another, and consume away for their iniqu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at they may lack bread and water, and be astonished one with another, and consume away for their iniquit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35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னுபுத்திரனே, நீ ஒரு செங்கலை எடுத்து, அதை உன்முன் வைத்து, அதின் மேல் எருசலேம் நகரத்தை வ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விரோதமாக முற்றிக்கை போட்டு, அதற்கு விரோதமாகக் கொத்தளங்களைக் கட்டி, அதற்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மேடுபோட்டு, அதற்கு விரோதமாக இராணுவங்களை நிறுத்தி, சுற்றிலும் அதற்கு விரோதமாக மதிலி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ந்திரங்களை 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லும் நீ ஒரு இருப்புச்சட்டியை வாங்கி, அதை உனக்கும் நகரத்துக்கும் நடுவாக இருப்புச்சுவராக்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யாய்க் கிடக்கும்படிக்கு உன் முகத்தை அதற்கு நேராய்த் திருப்பி,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போட்டுக்கொண்டிரு; இது இஸ்ரவேல் வம்சத்துக்கு அடையா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உன் இடதுபக்கமாய் ஒருக்களித்துப் படுத்து, அதின்மேல் இஸ்ரவேல் வம்சத்தாரின் அக்கிரம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க்கொள்; நீ அந்தப்பக்கமாய் ஒருக்களித்திருக்கும் நாட்களின் இலக்கத்தின்படியே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ச் சும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டைய அக்கிரமத்தின் வருஷங்களை உனக்கு நாட்கணக்காய் எண்ண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நூற்றுத்தொண்ணூறு நாட்கள்வரைக்கும் நீ இஸ்ரவேல் வம்சத்தாரின் அக்கிரமத்தை சும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இவைகளை நிறைவேற்றினபின்பு, மறுபடியும் உன் வலதுபக்கமாய் ஒருக்களித்து, யூதா வம்ச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ரமத்தை நாற்பதுநாள் வரைக்கும் சுமக்கவேண்டும்; ஒவ்வொரு வருஷத்துக்குப்பதிலாக ஒவ்வொரு நாளை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எருசலேமின் முற்றிக்கைக்கு நேராகத் திருப்பிய முகமும், திறந்த புயமுமாக இருந்து,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த் தீர்க்கதரிசனம்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நீ அதை முற்றிக்கைப்போடும் நாட்களை நிறைவேற்றுமட்டும் ஒரு பக்கத்திலிருந்து மறு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ளக் கூடாதபடிக்கு உன்னைக் கயிறுகளால் கட்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கோதுமையையும் வாற்கோதுமையையும் பெரும்பயற்றையும் சிறுபயற்றையும் தினையையும் கம்பையும் 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ஒரு பாத்திரத்திலே போட்டு, அவைகளால் உனக்கு அப்பஞ்சுடுவாய்; நீ ஒருக்களித்துப் 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ளுடைய இலக்கத்தின்படியே முந்நூற்றுத்தொண்ணூறுநாள் அதில் எடுத்து சா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சாப்பிடும் போஜனம், நாள் ஒன்றுக்கு இருபது சேக்கல் நிறையாயிருக்கும்; அப்படி நாளுக்கு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ண்ணீரையும் அளவாய் ஹின் என்னும் படியில் ஆறிலொரு பங்கைக் குடிப்பாய்; அப்படி நாளுக்கு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 வாற்கோதுமை அடையைப்போல் சாப்பிடுவாயாக; அது மனுஷனிலிருந்து கழிந்த கஷ்டத்தின் வறட்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ண்களுக்கு முன்பாகச் சுட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ஒத்தபடியே இஸ்ரவேல் புத்திரர், நான் அவர்களைத் துரத்துகிற புறஜாதிகளுக்குள்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த்தைத் தீட்டுள்ளதாகச் சாப்பிடுவார்கள் என்று கர்த்தர்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நான்: ஆ, கர்த்தராகிய ஆண்டவரே, இதோ, என் ஆத்துமா தீட்டுப்படவில்லை; தானா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யாவது, பீறுண்டதையாவது நான் என் சிறுவயதுமுதல் இதுவரைக்கும் சாப்பிட்டதில்லை; அருவ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ச்சி என் வாய்க்குட்பட்டதுமி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 என்னை நோக்கி: பார், மனுஷ கஷ்டத்தின் வறட்டிக்குப் பதிலாக உனக்கு மாட்டுச்சா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ட்டியை கட்டளையிடுகிறேன்; அதினால் உன் அப்பத்தை சுடுவாயா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னும் அவர்; மனுபுத்திரனே, இதோ, அப்பமும் தண்ணீரும் அவர்களுக்குக் குறையவும், அ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கிடவும், அவர்கள் தங்கள் அக்கிரமத்திலே வாடிப்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 எருசலேமிலே அப்பம் என்னும் ஆதரவுகோலை முறிக்கிறேன்; அவர்கள் அப்பத்தை நிறை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டே சாப்பிட்டு, தண்ணீரை அளவின்படியே திடுக்கிடுதலோடே குடி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2026-11-03T11:57:59Z</dcterms:created>
  <dcterms:modified xsi:type="dcterms:W3CDTF">2026-11-03T11:57:59Z</dcterms:modified>
  <dc:title>எசேக்கியேல்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