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You also, son of man, take you a tile, and lay it before you, and illustrate upon it the city, even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 have laid upon you the years of their iniquity, according to the number of the days, three hundred and ninety days: so shall you bear the iniquity of the hous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 have laid upon you the years of their iniquity, according to the number of the days, three hundred and ninety days: so shall you bear the iniquity of the hous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you shall set your face toward the siege of Jerusalem, and yours arm shall be uncovered, and you shall prophesy against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you shall set your face toward the siege of Jerusalem, and yours arm shall be uncovered, and you shall prophesy against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I will lay bands upon you, and you shall not turn you from one side to another, till you have ended the days of your sieg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I will lay bands upon you, and you shall not turn you from one side to another, till you have ended the days of your sieg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r food which you shall eat shall be by weight, twenty shekels a day: from time to time shall you eat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r food which you shall eat shall be by weight, twenty shekels a day: from time to time shall you eat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 shall drink also water by measure, the sixth part of an hin: from time to time shall you drink.]]></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 shall drink also water by measure, the sixth part of an hin: from time to time shall you drin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eat it as barley cakes, and you shall bake it with dung that comes out of man, in their sigh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eat it as barley cakes, and you shall bake it with dung that comes out of man, in their sigh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Even thus shall the children of Israel eat their defiled bread among the Gentiles, where I will drive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Even thus shall the children of Israel eat their defiled bread among the Gentiles, where I will drive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me, Lo, I have given you cow's dung for man's dung, and you shall prepare your bread therewi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me, Lo, I have given you cow's dung for man's dung, and you shall prepare your bread therewi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he said unto me, Son of man, behold, I will break the staff of bread in Jerusalem: and they shall eat bread by weight, and with care; and they shall drink water by measure, and with astonish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he said unto me, Son of man, behold, I will break the staff of bread in Jerusalem: and they shall eat bread by weight, and with care; and they shall drink water by measure, and with astonishme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y may lack bread and water, and be astonished one with another, and consume away for their iniqu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y may lack bread and water, and be astonished one with another, and consume away for their iniquit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புத்திரனே, நீ ஒரு செங்கலை எடுத்து, அதை உன்முன் வைத்து, அதின் மேல் எருசலேம் நகரத்தை வ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விரோதமாக முற்றிக்கை போட்டு, அதற்கு விரோதமாகக் கொத்தளங்களைக் கட்டி, அதற்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மேடுபோட்டு, அதற்கு விரோதமாக இராணுவங்களை நிறுத்தி, சுற்றிலும் அதற்கு விரோதமாக மதிலி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ந்திரங்களை 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லும் நீ ஒரு இருப்புச்சட்டியை வாங்கி, அதை உனக்கும் நகரத்துக்கும் நடுவாக இருப்புச்சுவராக்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யாய்க் கிடக்கும்படிக்கு உன் முகத்தை அதற்கு நேராய்த் திருப்பி,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டுக்கொண்டிரு; இது இஸ்ரவேல் வம்சத்துக்கு அடையா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உன் இடதுபக்கமாய் ஒருக்களித்துப் படுத்து, அதின்மேல் இஸ்ரவேல் வம்சத்தாரின் அக்கிரம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க்கொள்; நீ அந்தப்பக்கமாய் ஒருக்களித்திருக்கும் நாட்களின் இலக்கத்தின்படியே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ச் சும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ய அக்கிரமத்தின் வருஷங்களை உனக்கு நாட்கணக்காய் எண்ண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நூற்றுத்தொண்ணூறு நாட்கள்வரைக்கும் நீ இஸ்ரவேல் வம்சத்தாரின் அக்கிரமத்தை சும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இவைகளை நிறைவேற்றினபின்பு, மறுபடியும் உன் வலதுபக்கமாய் ஒருக்களித்து, யூதா வம்ச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 நாற்பதுநாள் வரைக்கும் சுமக்கவேண்டும்; ஒவ்வொரு வருஷத்துக்குப்பதிலாக ஒவ்வொரு நாளை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எருசலேமின் முற்றிக்கைக்கு நேராகத் திருப்பிய முகமும், திறந்த புயமுமாக இருந்து,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த் தீர்க்கதரிசன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நீ அதை முற்றிக்கைப்போடும் நாட்களை நிறைவேற்றுமட்டும் ஒரு பக்கத்திலிருந்து மறு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 கூடாதபடிக்கு உன்னைக் கயிறுகளால் க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கோதுமையையும் வாற்கோதுமையையும் பெரும்பயற்றையும் சிறுபயற்றையும் தினையையும் கம்பையும்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ஒரு பாத்திரத்திலே போட்டு, அவைகளால் உனக்கு அப்பஞ்சுடுவாய்; நீ ஒருக்களித்துப் 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டைய இலக்கத்தின்படியே முந்நூற்றுத்தொண்ணூறுநாள் அதில் எடுத்து சா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சாப்பிடும் போஜனம், நாள் ஒன்றுக்கு இருபது சேக்கல் நிறையாயிருக்கும்; அப்படி நாளுக்கு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ண்ணீரையும் அளவாய் ஹின் என்னும் படியில் ஆறிலொரு பங்கைக் குடிப்பாய்; அப்படி நாளுக்கு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 வாற்கோதுமை அடையைப்போல் சாப்பிடுவாயாக; அது மனுஷனிலிருந்து கழிந்த கஷ்டத்தின் வறட்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ண்களுக்கு முன்பாகச் சுட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ஒத்தபடியே இஸ்ரவேல் புத்திரர், நான் அவர்களைத் துரத்துகிற புறஜாதிகளுக்குள்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த்தைத் தீட்டுள்ளதாகச் சாப்பிடுவார்கள் 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நான்: ஆ, கர்த்தராகிய ஆண்டவரே, இதோ, என் ஆத்துமா தீட்டுப்படவில்லை; தானா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யாவது, பீறுண்டதையாவது நான் என் சிறுவயதுமுதல் இதுவரைக்கும் சாப்பிட்டதில்லை; அருவ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ச்சி என் வாய்க்குட்பட்டதுமி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 என்னை நோக்கி: பார், மனுஷ கஷ்டத்தின் வறட்டிக்குப் பதிலாக உனக்கு மாட்டுச்சா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ட்டியை கட்டளையிடுகிறேன்; அதினால் உன் அப்பத்தை சுடுவா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ம் அவர்; மனுபுத்திரனே, இதோ, அப்பமும் தண்ணீரும் அவர்களுக்குக் குறையவும்,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டவும், அவர்கள் தங்கள் அக்கிரமத்திலே வாடிப்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எருசலேமிலே அப்பம் என்னும் ஆதரவுகோலை முறிக்கிறேன்; அவர்கள் அப்பத்தை நிறை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டே சாப்பிட்டு, தண்ணீரை அளவின்படியே திடுக்கிடுதலோடே 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2026-09-18T02:45:25Z</dcterms:created>
  <dcterms:modified xsi:type="dcterms:W3CDTF">2026-09-18T02:45:25Z</dcterms:modified>
  <dc:title>எசேக்கியேல்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