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94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தரிசனத்தை எங்கள் ஊழி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வேற்றிடும்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ிசனம் தந்தவரே… நிறைவேற்றிட உதவிடுமே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ங்கள் இழந்து போன உந்தன் வல்லம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ம்பவும் தந்த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ங்கள் மறந்து போன தரிசன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ண்டும் புதுப்பி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பார்வையை ஒரு விசை தெளிவாக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க்கத்தை நேராக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த்தத்தை விட்டு விலகி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ுக் கொள்ளும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சுய பலத்தை நம்பி தோற்றுப் போன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பவம் சார்ந்து கொண்ட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கிருபையை முற்றிலும் சார்ந்து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ட உதவ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ங்கள் உண்மையுள்ளவர்களென்று நம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 இவ்வூழி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ய் செய்திட வாஞ்சிக்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லத்தால் நிரப்ப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2026-10-24T09:12:57Z</dcterms:created>
  <dcterms:modified xsi:type="dcterms:W3CDTF">2026-10-24T09:12:57Z</dcterms:modified>
  <dc:title>துதிப் பாடல்கள் : 816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