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ின் மாமனாகிய எத்திரோ மோசேயின் குமாரரோடும் அவன் மனைவியோடுங் கூட, அவன் பாளயமிறங்கியிருந்த தேவ பர்வதத்தினிடத்தில் வனாந்தரத்துக்கு வந்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த்திரோ என்னும் உம்முடைய மாமனாகிய நானும், உம்முடைய மனைவியும், அவளோடேகூட அவளுடைய இரண்டு குமாரரும் உம்மிடத்திற்கு வந்திருக்கிறோம் என்று மோசேக்குச் சொல்லியனு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த்திரோ என்னும் உம்முடைய மாமனாகிய நானும், உம்முடைய மனைவியும், அவளோடேகூட அவளுடைய இரண்டு குமாரரும் உம்மிடத்திற்கு வந்திருக்கிறோம் என்று மோசேக்குச் சொல்லியனுப்ப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ோசே தன் மாமனுக்கு எதிர்கொண்டுபோய், அவனை வணங்கி, முத்தஞ்செய்தான்; ஒருவரை ஒருவர் சுகசெய்தி விசாரித்துக்கொண்டு, கூடாரத்துக்குள் பிரவேச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ோசே தன் மாமனுக்கு எதிர்கொண்டுபோய், அவனை வணங்கி, முத்தஞ்செய்தான்; ஒருவரை ஒருவர் சுகசெய்தி விசாரித்துக்கொண்டு, கூடாரத்துக்குள் பிரவேச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இஸ்ரவேலரை எகிப்தியரின் கைக்குத் தப்புவித்து, அவர்களுக்குச் செய்த சகல நன்மைகளையுங்குறித்து எத்திரோ சந்தோஷப்பட்ட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இஸ்ரவேலரை எகிப்தியரின் கைக்குத் தப்புவித்து, அவர்களுக்குச் செய்த சகல நன்மைகளையுங்குறித்து எத்திரோ சந்தோஷப்பட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ை எகிப்தியரின் கைக்கும் பார்வோனின் கைக்கும் தப்புவித்து, எகிப்தியருடைய கையின் கீழிருந்த ஜனத்தை விடுவித்த கர்த்தருக்கு ஸ்தோத்திர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மோசேக்கும் தமது ஜனமாகிய இஸ்ரவேலுக்கும் செய்த யாவையும், கர்த்தர் இஸ்ரவேலை எகிப்திலிருந்து புறப்படப்பண்ணினதையும், மீதியானில் ஆசாரியனாயிருந்த மோசேயின் மாமனாகிய எத்திரோ கேள்விப்பட்ட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ை எகிப்தியரின் கைக்கும் பார்வோனின் கைக்கும் தப்புவித்து, எகிப்தியருடைய கையின் கீழிருந்த ஜனத்தை விடுவித்த கர்த்தருக்கு ஸ்தோத்திர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எல்லாத் தேவர்களைப் பார்க்கிலும் பெரியவர் என்பதை இப்பொழுது அறிந்திருக்கிறேன்; அவர்கள் இடும்பு செய்த காரியத்தில் அவர்களை மேற்கொண்டார் என்று சொல்லி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எல்லாத் தேவர்களைப் பார்க்கிலும் பெரியவர் என்பதை இப்பொழுது அறிந்திருக்கிறேன்; அவர்கள் இடும்பு செய்த காரியத்தில் அவர்களை மேற்கொண்டார் என்று சொல்லி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மாமனாகிய எத்திரோ சர்வாங்க தகனபலியையும் மற்றப் பலிகளையும் தேவனுக்குக் கொண்டுவந்து செலுத்தினான். பின்பு ஆரோனும் இஸ்ரவேல் மூப்பர் அனைவரும் வந்து மோசேயின் மாமனுடனே தேவசமுகத்தில் போஜனம் ப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மாமனாகிய எத்திரோ சர்வாங்க தகனபலியையும் மற்றப் பலிகளையும் தேவனுக்குக் கொண்டுவந்து செலுத்தினான். பின்பு ஆரோனும் இஸ்ரவேல் மூப்பர் அனைவரும் வந்து மோசேயின் மாமனுடனே தேவசமுகத்தில் போஜனம் ப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் மோசே ஜனங்களை நியாயம்விசாரிக்க உட்கார்ந்தான்; ஜனங்கள் காலமே துவக்கிச் சாயங்காலம்மட்டும் மோசேக்கு முன்பாக நி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் மோசே ஜனங்களை நியாயம்விசாரிக்க உட்கார்ந்தான்; ஜனங்கள் காலமே துவக்கிச் சாயங்காலம்மட்டும் மோசேக்கு முன்பாக நி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 அவன் செய்த யாவையும் மோசேயின் மாமன் கண்டு: நீர் ஜனங்களுக்குச் செய்கிற இந்தக் காரியம் என்ன? நீர் ஒன்றியாய் உட்கார்ந்திருக்கவும், ஜனங்கள் எல்லாரும் காலமே துவக்கிச் சாயங்காலம்மட்டும் உமக்கு முன்பாக நிற்கவும் வேண்டியது என்ன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 அவன் செய்த யாவையும் மோசேயின் மாமன் கண்டு: நீர் ஜனங்களுக்குச் செய்கிற இந்தக் காரியம் என்ன? நீர் ஒன்றியாய் உட்கார்ந்திருக்கவும், ஜனங்கள் எல்லாரும் காலமே துவக்கிச் சாயங்காலம்மட்டும் உமக்கு முன்பாக நிற்கவும் வேண்டியது என்ன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ோசே தன் மாமனை நோக்கி: தேவனிடத்தில் விசாரிக்கும்படி ஜனங்கள் என்னிடத்தில் வரு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மோசேக்கும் தமது ஜனமாகிய இஸ்ரவேலுக்கும் செய்த யாவையும், கர்த்தர் இஸ்ரவேலை எகிப்திலிருந்து புறப்படப்பண்ணினதையும், மீதியானில் ஆசாரியனாயிருந்த மோசேயின் மாமனாகிய எத்திரோ கேள்விப்பட்ட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யாதொரு காரியம் உண்டானால், என்னிடத்தில் வருகிறார்கள்; நான் அவர்களுக்குள்ள வழக்கைத் தீர்த்து, தேவகட்டளைகளையும் அவருடைய பிரமாணங்களையும் தெரிவிக்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யாதொரு காரியம் உண்டானால், என்னிடத்தில் வருகிறார்கள்; நான் அவர்களுக்குள்ள வழக்கைத் தீர்த்து, தேவகட்டளைகளையும் அவருடைய பிரமாணங்களையும் தெரிவிக்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மோசேயின் மாமன்: நீர் செய்கிற காரியம் நல்லதல்ல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ும் உம்மோடே இருக்கிற ஜனங்களும் தொய்ந்துபோவீர்கள் இது உமக்கு மிகவும் பாரமான காரியம்; நீர் ஒருவராய் அதைச் செய்ய உம்மாலே கூடா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ும் உம்மோடே இருக்கிற ஜனங்களும் தொய்ந்துபோவீர்கள் இது உமக்கு மிகவும் பாரமான காரியம்; நீர் ஒருவராய் அதைச் செய்ய உம்மாலே கூட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என் சொல்லைக்கேளும், உமக்கு ஒரு ஆலோசனை சொல்லுகிறேன்; தேவனும் உம்மோடுகூட இருப்பார், நீர் தேவசந்நிதியிலே ஜனங்களுக்காக இரும்; விசேஷித்தவைகளைத் தேவனிடத்தில் கொண்டுபோய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என் சொல்லைக்கேளும், உமக்கு ஒரு ஆலோசனை சொல்லுகிறேன்; தேவனும் உம்மோடுகூட இருப்பார், நீர் தேவசந்நிதியிலே ஜனங்களுக்காக இரும்; விசேஷித்தவைகளைத் தேவனிடத்தில் கொண்டுபோய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்டளைகளையும் பிரமாணங்களையும் அவர்களுக்கு வெளிப்படுத்தி; அவர்கள் நடக்கவேண்டிய வழியையும், அவர்கள் செய்யவேண்டிய காரியத்தையும் அவர்களுக்குத் தெரியப்படுத்த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்டளைகளையும் பிரமாணங்களையும் அவர்களுக்கு வெளிப்படுத்தி; அவர்கள் நடக்கவேண்டிய வழியையும், அவர்கள் செய்யவேண்டிய காரியத்தையும் அவர்களுக்குத் தெரியப்படுத்த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யின் மாமனாகிய எத்திரோ, மோசேயினாலே திரும்பி அனுப்பிவிடப்பட்டிருந்த அவன் மனைவியாகிய சிப்போராளைய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ப்பிரகாரம் நீர் செய்வதும், இப்படித் தேவன் உமக்குக் கட்டளையிடுவதும் உண்டானால், உம்மாலே தாங்கக்கூடும்; இந்த ஜனங்கள் எல்லாரும் தாங்கள் போகும் இடத்துக்குச் சுகமாய்ப் போய்ச் சேரலா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ப்பிரகாரம் நீர் செய்வதும், இப்படித் தேவன் உமக்குக் கட்டளையிடுவதும் உண்டானால், உம்மாலே தாங்கக்கூடும்; இந்த ஜனங்கள் எல்லாரும் தாங்கள் போகும் இடத்துக்குச் சுகமாய்ப் போய்ச் சேரலா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ோசே தன் மாமன் சொல்கேட்டு, அவன் சொன்னபடியெல்லாம் செய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யின் மாமனாகிய எத்திரோ, மோசேயினாலே திரும்பி அனுப்பிவிடப்பட்டிருந்த அவன் மனைவியாகிய சிப்போராளைய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எப்பொழுதும் ஜனங்களை நியாயம் விசாரித்தார்கள்; வருத்தமான காரியங்களைமாத்திரம் மோசேயினிடத்தில் கொண்டுவந்தார்கள்; சிறிய காரியங்களையெல்லாம் தாங்களே தீர்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எப்பொழுதும் ஜனங்களை நியாயம் விசாரித்தார்கள்; வருத்தமான காரியங்களைமாத்திரம் மோசேயினிடத்தில் கொண்டுவந்தார்கள்; சிறிய காரியங்களையெல்லாம் தாங்களே தீர்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மோசே தன் மாமனை அனுப்பிவிட்டான்; அவன் திரும்பத் தன் தேசத்துக்குப் போய்வி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ுடைய இரண்டு குமாரரையும் கூட்டிக்கொண்டு பிரயாணப்பட்டான். நான் அந்நிய தேசத்திலே பரதேசியானேன் என்று மோசே சொல்லி, ஒரு மகனுக்குக் கெர்சோம் என்று பேரிட்ட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பிதாவின் தேவன் எனக்குத் துணைநின்று பார்வோனின் பட்டயத்துக்கு என்னைத் தப்புவித்தார் என்று சொல்லி, மற்றவனுக்கு எலியேசர் என்று பேரிட்ட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பிதாவின் தேவன் எனக்குத் துணைநின்று பார்வோனின் பட்டயத்துக்கு என்னைத் தப்புவித்தார் என்று சொல்லி, மற்றவனுக்கு எலியேசர் என்று பேரிட்ட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ின் மாமனாகிய எத்திரோ மோசேயின் குமாரரோடும் அவன் மனைவியோடுங் கூட, அவன் பாளயமிறங்கியிருந்த தேவ பர்வதத்தினிடத்தில் வனாந்தரத்துக்கு வந்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ిన మోషేయొద్దక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ిత్రో అను నీ మామనైన నేనును నీ భార్యయు ఆమెతో కూడ ఆమె యిద్దరు కుమారులును నీయొద్దకు వచ్చియున్నా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కు వర్తమానము ప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ోషే తన మామను ఎదుర్కొన పోయి వందనము చేసి అతని ముద్దు పెట్టు కొనెను. వారు ఒకరి క్షేమము ఒక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ని గుడారములోనికి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తరువాత మోషే యెహోవా ఇశ్రాయేలీయులకొరకు ఫరోకును ఐగుప్తీయులకును చేసిన దంతయు, త్రోవలో తమకు వచ్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ష్టము యావత్తును, యెహోవా తమ్మును విడిపించిన సంగతియు తన మామతో వివరించ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ెహోవా ఐగుప్తీయుల చేతిలొనుిండి విడిపించి ఇశ్రాయేలీయులకు చేసిన మేలంతటిని గూర్చి యిత్ర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ోష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యిత్రోఐగుప్తీయుల చేతిలోనుండియు ఫరో చేతిలోనుండియు మిమ్మును విడిపించి, ఐగుప్త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డు మోషేకును తన ప్రజలైన ఇశ్రాయేలీయులకును చేసినదంతయు, యెహోవా ఇశ్రాయేలీయులను ఐగుప్తు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ిక్రిందనుండి ఈ ప్రజలను విడిపించిన యెహోవా స్తుతింపబడ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ఐగుప్తీయులు గర్వించి ఇశ్రాయేలీయులమీద చేసిన దౌర్జన్య మునుబట్టి ఆయన చేసినదాని చూచి, యెహోవా సమస్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తలకంటె గొప్పవాడని యిప్పుడు నాకు తెలిసిన 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మోషే మామయైన యిత్రో ఒక దహనబలిని బలులను దేవునికర్పింపగా అహరోనును ఇశ్రా యేలీయుల పెద్దలందర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 మామతో దేవుని సన్నిధిని భోజనము చేయ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ునాడు మోషే ప్రజలకు న్యాయము తీర్చుటకు కూర్చుండగా, ఉదయము మొదలుకొని సాయంకాల మువరకు ప్రజ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యొద్ద నిలిచియ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ోషే ప్రజలకు చేసినదంతయు అతని మామ చూచినీవు ఈ ప్రజలకు చేయుచున్న యీ పని ఏమిటి? ఉదయము మొదల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యంకాలమువరకు నీవు మాత్రము కూర్చుండగా ప్రజలందరు నీయొద్ద నిలిచి యుండనేల అని అ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ోషేదేవుని తీర్పు తెలిసి కొనుటకు ప్రజలు నా యొద్దకు వచ్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లుపలికి రప్పించిన సంగతియు, మిద్యాను యాజకుడును మోషేమామయునైన యిత్రో విన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ారికి వ్యాజ్యెము ఏదైనను కలిగినయెడల నా యొద్దకు వచ్చెదరు. నేను వారి విషయము న్యాయము తీర్చి,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డలను ఆయన ధర్మశాస్త్రవిధులను వారికి తెలుపుచున్నానని తన మామ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దుకు మోషే మామ అతనితో నీవు చేయుచున్న పని మంచిది కా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వును నీతో నున్న యీ ప్రజలును నిశ్చయ ముగా నలిగిపోవుదురు; ఈ పని నీకు మిక్కిలి భారము, అది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్కడవే చేయచాల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బట్టి నా మాట వినుము. నేను నీకొక ఆలోచన చెప్పెదను. దేవుడు నీకు తోడైయుండును, ప్రజల పక్షమున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సముఖమందు ఉండి వారి వ్యాజ్యెములను దేవుని యొద్దకు తే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ీవు వారికి ఆయన కట్టడలను ధర్మశాస్త్రవిధులను బోధించి, వారు నడవవలసిన త్రోవను వారు చేయవల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్యములను వారికి తెలు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నీవు ప్రజలందరిలో సామర్థ్యము దైవభక్తి సత్యాసక్తి కలిగి, లంచగొండులుకాని మనుష్య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ోషే మామయైన ఆ యిత్రో తనయొద్దకు పంపబడిన మోషే భార్యయైన సిప్పోరాను ఆమె యిద్దరి కుమారులను తోడ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ర్పరచుకొని, వేయిమందికి ఒకనిగాను, నూరుమందికి ఒకనిగాను, ఏబదిమందికి ఒకనిగాను, పది మందికి ఒకనిగా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మీద న్యాయాధిపతులను నియ మ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వారు ఎల్లప్పుడును ప్రజలకు న్యాయము తీర్చవలెను. అయితే గొప్ప వ్యాజ్యెములన్నిటిని నీయొద్దకు తే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 అల్పవిషయమును వారే తీర్చవచ్చును. అట్లు వారు నీతో కూడ ఈ భారమును మోసినయెడల నీకు సుళువ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దేవుడు ఈలాగు చేయుటకు నీకు సెలవిచ్చినయెడల నీవు ఈ పని చేయుచు దాని భార మును సహింపగలవు. మరియు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జలందరు తమ తమ చోట్లకు సమాధానముగా వెళ్లుదుర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ోషే తన మామమాట విని అతడు చెప్పినదంతయ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ఇశ్రాయేలీయులందరిలో సామర్థ్యముగల మను ష్యులను ఏర్పరచుకొని, వెయ్యిమందికి ఒకనిగాను, నూరు మంద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నిగాను, ఏబదిమందికి ఒకనిగాను, పదిమందికి ఒకనిగాను, న్యాయాధిపతులను ఏర్పాటు చేసి వారిని ప్రజ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ధానులనుగా నియమ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వారెల్లప్పుడును ప్రజలకు న్యాయము తీర్చువారు. వారు కఠిన వ్యాజ్యెములను మోషేయొద్దకు తెచ్చుచు, స్వల్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ాజ్యె ములను తామే తీర్చుచు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తరువాత మోషే తన మామను పంపివేయగా అతడు తన స్వదేశమునకు వెళ్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అన్యదేశములో నేను పరదేశిననుకొని వారిలో ఒకనికి గేర్షోము అని పేరు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ా తండ్రి దేవుడు నాకు సహాయమై ఫరో కత్తివాతనుండి నన్ను తప్పించెననుకొని రెండవవానికి ఎలీయెజెరని 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ోషే మామయైన యిత్రో అతని కుమారులనిద్దరిని అతని భార్యను తోడుకొని అరణ్యములో దేవుని పర్వతము దగ్గ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నిర్గమకాండము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