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ர்தசஷ்டா ராஜாவின் இருபதாம் வருஷம் நிசான் மாதத்திலே, திராட்சரசம் ராஜாவுக்கு முன்பாக வைத்திருக்கையில், நான் அதை எடுத்து அவருக்குக் கொடுத்தேன்; நான் முன் ஒருபோதும் அவர் சமுகத்தில் துக்கமாயிருந்த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 என்னைப்பார்த்து: நீ துக்கமுகமாயிருக்கிறது என்ன? உனக்கு வியாதியில்லையே, இது மனதின் துக்கமே ஒழிய வேறொன்றும் அல்ல என்றார்; அப்பொழுது நான் மிகவும் பய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 நோக்கி: ராஜா என்றைக்கும் வாழ்க; என் பிதாக்களின் கல்லறைகள் இருக்கும் ஸ்தலமாகிய நகரம் பாழானதும், அதின் வாசல்கள் அக்கினியால் சுட்டெரிக்கப்பட்டதுமாய்க் கிடக்கும்போது, நான் துக்கமுகத்தோடு இராதிருப்பது எப்படி என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ராஜா என்னைப் பார்த்து: நீ கேட்கிற காரியம் என்ன என்றார். அப்பொழுது நான்: பரலோகத்தின் தேவனை நோக்கி ஜெப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ைப் பார்த்து: ராஜாவுக்குச் சித்தமாயிருந்து, அடியேனுக்கு உமது சமுகத்தில் தயை கிடைத்ததானால், என் பிதாக்களின் கல்லறைகளிலிருக்கும் பட்டணத்தைக் கட்டும்படி, யூதா தேசத்துக்கு நீர் என்னை அனுப்பவேண்டிக்கொள்ளுகிறேன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ராஜஸ்திரீயும் பக்கத்தில் உட்கார்ந்திருந்தாள். ராஜா என்னைப் பார்த்து: உன் பிரயாணம் எத்தனை நாள் செல்லும், நீ எப்பொழுது திரும்பிவருவாய் என்று கேட்டார். இவ்வளவுகாலம் செல்லுமென்று நான் ராஜாவுக்குச் சொன்னபோது, என்னை அனுப்ப அவருக்குச் சித்தம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னும் நான் ராஜாவைப் பார்த்து ராஜாவுக்குச் சித்தமாயிருந்தால், நான் யூதாதேசத்துக்குப் போய்ச்சேருமட்டும், நதிக்கு அப்புறத்திலிருக்கிற தேசாதிபதிகள் என்னை வழிவிட்டனுப்பும்படிக்கு அவர்களுக்குக் கடிதங்கள் கொடுக்கும்படிக்க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ாலயத்துக்கு இருக்கிற அரணின் கதவு வேலைக்கும், நகர அலங்கத்தின் வேலைக்கும், நான் தங்கப்போகிற வீட்டின் வேலைக்கும் வேண்டிய மரங்களை ராஜாவின் வனத்துக் காவலாளனாகிய ஆசாப் எனக்குக் கொடுக்கும்படிக்கும், அவனுக்கும் ஒரு கடிதம் கட்டளையிடப்படுவதாக என்றேன்; என் தேவனுடைய தயவுள்ள கரம் என்மேல் இருந்தபடியால், ராஜா அவைகளை எனக்குக் கட்டள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ன் நதிக்கு அப்புறத்திலிருக்கிற தேசாதிபதிகளிடத்துக்கு வந்து, ராஜாவின் கடிதங்களை அவர்களுக்குக் கொடுத்தேன்; ராஜா என்னோடேகூட இராணுவச் சேர்வைக்காரரையும், குதிரைவீரரையும் அனுப்ப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ஓரோனியனான சன்பல்லாத்தும், அம்மோனியனான தொபியா என்னும் ஊழியக்காரனும் கேட்டபோது, இஸ்ரவேல் புத்திரரின் நன்மையை விசாரிக்க ஒருவன் வந்தான் என்பது அவர்களுக்கு மிகவும் விசன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ுக்கு வந்து, அங்கே மூன்றுநாள் இருந்தபின்ப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ில மனுஷரைக் கூட்டிக்கொண்டு, ராத்திரியில் எழுந்து நகர சோதனை செய்தேன்; ஆனாலும் எருசலேமுக்காகச் செய்யும்படி என் தேவன் என் மனதிலே வைத்ததை நான் ஒருவருக்கும் அறிவிக்கவில்லை; நான் ஏறிப்போன மிருகமேயல்லாமல் வேறொரு மிருகமும் என்னோடிருந்த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ன்று ராத்திரி பள்ளத்தாக்கின் வாசல்வழியாய்ப் புறப்பட்டு, வலுசர்ப்பத் துரவைக் கடந்து, குப்பைமேட்டு வாசலுக்கு வந்து, எருசலேமில் இடிந்துபோன அலங்கத்தையும், அக்கினியால் சுட்டெரிக்கப்பட்ட அதின் வாசல்களையும் பார்வையிட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்விடத்தை விட்டு ஊருணி வாசலண்டைக்கும், ராஜாவின் குளத்தண்டைக்கும் போனேன்; நான் ஏறியிருந்த மிருகம் அங்கே நடந்துபோகிறதற்கு வழியில்லா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ன்று ராத்திரியிலேயே நான் ஆற்றோரமாய்ப் போய், அலங்கத்தைப் பார்வையிட்டுத் திரும்பி, பள்ளத்தாக்கின் வாசல்வழியாய் வந்துவிட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ோனதும், நான் செய்ததும் அதிகாரிகள் ஒருவருக்கும் தெரியாது; அதுவரையிலும் நான் யூதருக்காகிலும், ஆசாரியர்கள் பெரியவர்கள் அதிகாரிகளுக்காகிலும், வேலைசெய்கிற மற்றவர்களுக்காகிலும் ஒன்றும் அறிவி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நான் அவர்களை நோக்கி: எருசலேம் பாழாயிருக்கிறதையும், அதின் வாசல்கள் அக்கினியால் சுட்டெரிக்கப்பட்டுக்கிடக்கிறதையும், நாம் இருக்கிற சிறுமையையும் பார்க்கிறீர்களே; நாம் இனி நிந்தைக்குள்ளாயிராதபடிக்கு, எருசலேமின் அலங்கத்தைக் கட்டுவோம் வாருங்கள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ேவனுடைய கரம் என்மேல் நன்மையாக இருக்கிறதையும், ராஜா என்னோடே சொன்ன வார்த்தைகளையும் அவர்களுக்கு அறிவித்தேன்; அப்பொழுது அவர்கள்: எழுந்து கட்டுவோம் வாருங்கள் என்று சொல்லி, அந்த நல்ல வேலைக்குத் தங்கள் கைகளைத் திடப்பட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ஓரோனியனான சன்பல்லாத்தும், அம்மோனியனான தொபியா என்னும் ஊழியக்காரனும், அரபியனான கேஷேமும் இதைக் கேட்டபோது, எங்களைப் பரியாசம்பண்ணி, எங்களை நிந்தித்து: நீங்கள் செய்கிற இந்தக் காரியம் என்ன? நீங்கள் ராஜாவுக்கு விரோதமாகக் கலகம்பண்ணப்போகிறீர்களோ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ன் மறுமொழியாக: பரலோகத்தின் தேவனானவர் எங்களுக்குக் காரியத்தைக் கைகூடிவரப்பண்ணுவார்; அவருடைய ஊழியக்காரராகிய நாங்கள் எழுந்து கட்டுவோம்; உங்களுக்கோவென்றால் எருசலேமிலே பங்குமில்லை பாத்தியமுமில்லை; உங்கள் பேர் விளங்க ஒன்றும் இல்லையென்று அவர்களுடனே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ಅರ್ತಷಸ್ತನ ಇಪ್ಪತ್ತನೇವರುಷದ ನೀಸಾನ್‌ ತಿಂಗಳಲ್ಲಿ ಏನಾಯಿ ತಂದರೆ, ಅವನ ಮುಂದೆ ದ್ರಾಕ್ಷಾರಸವಿರುವಾಗ ನಾ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ನ್ನು ತಕ್ಕೊಂಡು ಅರಸನಿಗೆ ಕೊಟ್ಟೆನು. ಆದರೆ ಇದಕ್ಕೆ ಮುಂಚೆ ನಾನು ಅವನ ಸಮ್ಮುಖ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ಿತನಾಗಿದ್ದ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ಕಾರಣ ಅರಸನು ನನಗೆ--ನಿನಗೆ ಕಾಯಿಲೆ ಇಲ್ಲದೆ ನಿನ್ನ ಮುಖವು ದುಃಖವಾಗಿರುವದೇನು? ನಿನಗೆ ರೋಗವಿಲ್ಲವಲ್ಲಾ? ಇದು ಮನ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ವಲ್ಲದೆ ಮತ್ತೊಂದ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ನಾನು ಬಹು ಭಯಪಟ್ಟು ಅರಸನಿಗೆ--ಅರಸನು ಎಂದೆಂದಿಗೂ ಬಾಳಲಿ. ನನ್ನ ತಂದೆಗಳ ಸಮಾಧಿ ಗಳಿರುವ ಸ್ಥಳವಾದ ಆ ಪಟ್ಟಣ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ಳಾಗಿದ್ದು ಅದರ ಬಾಗಲುಗಳು ಬೆಂಕಿಯಿಂದ ಸುಡಲ್ಪಟ್ಟಿರುವಾಗ ನನ್ನ ಮುಖವು ದುಃಖವಿಲ್ಲದೆ ಇರುವದು ಹೇಗ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ಕ್ಕೆ ಅರಸನು ನನಗೆ--ನೀನು ಕೇಳುವದ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ಾನು ಪರಲೋಕದ ದೇವರಿಗೆ ಪ್ರಾರ್ಥನೆಮಾಡಿ ಅರಸನಿಗೆ--ಅರಸನು ಮೆಚ್ಚಿದರೆ ಮತ್ತು ನಿನ್ನ ಸೇವಕನಿಗೆ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ಯೆ ದೊರಕಿದರೆ ನೀನು ನನ್ನನ್ನು ನನ್ನ ತಂದೆಗಳ ಸಮಾಧಿಗಳಿರುವ ಪಟ್ಟಣವನ್ನು ಕಟ್ಟಿಸುವದಕ್ಕಾಗಿ ಯೆಹೂದಕ್ಕೆ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ಬೇಕ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ರಾಣಿಯು ತನ್ನ ಬಳಿಯಲ್ಲಿ ಕುಳಿತಿರುವಾಗ ಅರಸನು ನನಗೆ--ನಿನ್ನ ಪ್ರಯಾಣ ಎಷ್ಟು ದಿವಸ? ನೀನು ತಿರಿಗಿ ಯಾವಾಗ ಬರುತ್ತ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 ಆಗ ಅರಸನು ನನ್ನನ್ನು ಕಳುಹಿಸಲು ಸಮ್ಮತಿ ಪಟ್ಟನು; ನಾನು ಅವನಿಗೆ ಸಮಯ ಗೊತ್ತು ಮಾಡಿ 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ನಾನು ಅರಸನಿಗೆ--ಅರಸನಿಗೆ ಸಮ್ಮತಿಸಿದರೆ ನಾನು ಯೆಹೂದಕ್ಕೆ ಹೋಗಿ ಸೇರುವ ತನಕ ನದಿಯ ಆಚೆಯಲ್ಲಿ ಇ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ಪತಿಗಳು ನನ್ನನ್ನು ಸಾಗಕಳುಹಿಸುವ ಹಾಗೆ ಅವರಿಗೋಸ್ಕರ ನನಗೆ ಪತ್ರಗಳು 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ಆಲಯದ ಸಂಬಂಧವಾದ ಅರಮನೆಯ ಬಾಗಲಿಗೋಸ್ಕರವೂ ಪಟ್ಟಣದ ಗೋಡೆಗೋಸ್ಕರವೂ ನಾನು ಪ್ರವೇಶಿಸುವ ಮನೆಗ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ಲೆಗಳನ್ನು ಮಾಡಲು ಮರ ಗಳನ್ನು ಕೊಡುವ ಹಾಗೆ ಅರಸನವನಾಧಿಪತಿಯಾದ ಆಸಾಫನಿಗೋಸ್ಕರ ನನಗೆ ಪತ್ರ ಕೊಡಲ್ಪಡಲಿ ಅಂದೆ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ಒಳ್ಳೇ ಕೈ ನನ್ನ ಮೇಲೆ ಇರುವ ಪ್ರಕಾರ ಅರಸನು ನನಗೆ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ಾನು ನದಿಯ ಆಚೆಯಲ್ಲಿರುವ ಅಧಿಪತಿಗಳ ಬಳಿಗೆ ಬಂದು ಅರಸನ ಪತ್ರಗಳನ್ನು ಅವರಿಗೆ ಕೊಟ್ಟೆನು. ಅರಸನು ನ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ಾಧಿಪತಿಗಳನ್ನೂ ಕುದುರೆ ಸವಾರರನ್ನೂ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ೊರೋನ್ಯನಾದ ಸನ್ಬಲ್ಲಟನೂ ಅಮ್ಮೋನ್ಯ ನಾಗಿರುವ ದಾಸನಾದ ಟೋಬೀಯನೂ ಕೇಳಿದಾಗ ಇಸ್ರಾಯೇಲ್‌ ಮಕ್ಕಳ ಮೇಲನ್ನು ಹುಡುಕ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 ಮನುಷ್ಯನು ಬಂದದ್ದರಿಂದ ಅವರು ಬಹಳವಾಗಿ ವ್ಯಸನ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ಯೆರೂಸಲೇಮಿಗೆ ಬಂದು ಅಲ್ಲಿ ಮೂರು ದಿವಸ ಇದ್ದ ತರುವಾಯ ನಾನೂ ನನ್ನ ಸಂಗಡ ಇರುವ ಕೆಲವರೂ ರಾತ್ರ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ಯೆರೂಸಲೇಮಿಗೋಸ್ಕರ ಮಾಡಲು ನನ್ನ ದೇವರು ನನ್ನ ಹೃದಯದಲ್ಲಿ ಇಟ್ಟದ್ದನ್ನು ಯಾರಿಗೂ ತಿಳಿಸದೆ ಇದ್ದೆನು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ಿಕೊಂಡಿದ್ದ ಪಶುವಿನ ಹೊರತು ಮತ್ತೊಂದು ಪಶುವು ನನ್ನ ಸಂಗಡ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ರಾತ್ರಿಯಲ್ಲಿ ತಗ್ಗಿನ ಬಾಗಲಿನಿಂದ ಹೊರಟು ಸರ್ಪದ ಬಾವಿಯನ್ನು ದಾಟಿ ತಿಪ್ಪೆದಿಬ್ಬೆಯ ಬಾಗಲಿಗೆ ಬಂದು ಕೆಡ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ಲ್ಪಟ್ಟ ಯೆರೂಸಲೇಮಿನ ಗೋಡೆಗಳನ್ನೂ ಬೆಂಕಿಯಿಂದ ಸುಡಲ್ಪಟ್ಟ ಅದರ ಬಾಗಲುಗಳನ್ನು ಚೆನ್ನಾಗಿ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ಬುಗ್ಗೆಯ ಬಾಗಲಿಗೂ ಅರಸನ ಕೊಳಕ್ಕೂ ಹಾದು ಬಂದೆನು. ಆದರೆ ನಾನು ಹತ್ತಿದ ಪಶುವು ಹೋಗುವದಕ್ಕೆ ಸ್ಥಳ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 ರಾತ್ರಿಯಲ್ಲಿ ನಾನು ಹಳ್ಳದ ಮಾರ್ಗವಾಗಿ ಹೋಗಿ ಗೋಡೆಯನ್ನು ಚೆನ್ನಾಗಿ ನೋಡಿ ತಿರುಗಿಕೊಂಡು ತಗ್ಗಿನ ಬಾಗ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 ತಿರಿಗಿ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ಎಲ್ಲಿ ಹೋದೆನೆಂದೂ ಏನು ಮಾಡಿದೆ ನೆಂದೂ ಅಧಿಕಾರಸ್ಥರು ತಿಳಿಯದೆ ಇದ್ದರು. ಆ ವರೆಗೆ ನಾನು ಯೆಹೂದ್ಯರಿಗ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ರಿಗಾದರೂ ಹಿರಿಯರಿಗಾದರೂ ಅಧಿಕಾರಸ್ಥರಿಗಾದರೂ ಕೆಲಸ ಮಾಡುವ ಇತರ ಜನರಿಗಾದರೂ ತಿಳಿಸಿ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ನಾನು ಅವರಿಗೆ ಹೇಳಿದೆನು--ನಮಗೆ ಇರುವ ಕೇಡನ್ನು ನೀವು ನೋಡುತ್ತೀರಿ. ಯೆರೂಸಲೇಮು ಹಾಳಾಗಿ ಅದರ ಬಾಗಲ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ಸುಡಲ್ಪಟ್ಟವಲ್ಲಾ ನಾವು ಇನ್ನು ಮೇಲೆ ನಿಂದೆಗೊಳಗಾಗಿರದ ಹಾಗೆ ಯೆರೂಸಲೇಮಿನ ಗೋಡೆಯನ್ನು ಕಟ್ಟುವ ಬನ್ನ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ಮೇಲೆ ಒಳ್ಳೇದಾಗಿದ್ದ ನನ್ನ ದೇವರ ಕೈಯನ್ನೂ ಅರಸನು ನನಗೆ ಹೇಳಿದ ಮಾತುಗಳನ್ನೂ ಅವರಿಗೆ ತಿಳಿಸಿದೆನ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--ನಾವು ಎದ್ದು ಕಟ್ಟುವೆವು ಎಂದು ಹೇಳಿ ತಮ್ಮ ಕೈಗಳನ್ನು ಈ ಒಳ್ಳೇ ಕೆಲಸಕ್ಕೆ ಬಲಪ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ಹೋರೋನ್ಯನಾದ ಸನ್ಬಲ್ಲಟನೂ ಅಮ್ಮೋನ್ಯನ ದಾಸನಾದ ಟೋಬೀಯನೂ ಅರಬಿ ಯನಾದ ಗೆಷೆಮನೂ ಇದನ್ನು ಕೇಳಿದಾಗ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ಗೇಲಿಮಾಡಿ ತಿರಸ್ಕರಿಸಿ--ನೀವು ಮಾಡುವ ಈ ಕಾರ್ಯವೇನು? ನೀವು ಅರಸನಿಗೆ ವಿರೋಧವಾಗಿ ತಿರಿಗಿ ಬೀಳುವಿರ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ನಾನು ಅವರಿಗೆ ಪ್ರತ್ಯುತ್ತರವಾಗಿ--ಪರಲೋಕದ ದೇವರು ನಮಗೆ ಸಫಲ ಮಾಡುವನು; ಆತನ ಸೇವಕರಾದ ನಾವು ಎದ್ದು ಕಟ್ಟ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ಿಮಗೆ ಯೆರೂಸಲೇಮಿನಲ್ಲಿ ಪಾಲಾದರೂ ಹಕ್ಕಾದರೂ ಜ್ಞಾಪಕಾರ್ಥವಾದ ಗುರುತಾದರೂ ಇಲ್ಲವ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2026-10-21T04:46:26Z</dcterms:created>
  <dcterms:modified xsi:type="dcterms:W3CDTF">2026-10-21T04:46:26Z</dcterms:modified>
  <dc:title>ನೆಹೆಮ್ಯನು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