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க்குப் பயந்து, அவர் வழிகளில் நடக்கிறவன் எவனோ, அவன் பாக்கியவ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கைகளின் பிரயாசத்தை நீ சாப்பிடுவாய்; உனக்குப் பாக்கியமும் நன்மையும் உண்டாய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மனைவி உன் வீட்டோரங்களில் கனிதரும் திராட்சக்கொடியைப்போல் இருப்பாள்; உன் பிள்ளைகள் உன் பந்தியைச் சுற்றிலும் ஒலிவமரக் கன்றுகளைப்போல் இருப்ப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கர்த்தருக்குப் பயப்படுகிற மனுஷன் இவ்விதமாய் ஆசீர்வதிக்கப்படு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சீயோனிலிருந்து உன்னை ஆசீர்வதிப்பார்; நீ ஜீவனுள்ள நாளெல்லாம் எருசலேமின் வாழ்வைக் காண்ப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சீயோனிலிருந்து உன்னை ஆசீர்வதிப்பார்; நீ ஜீவனுள்ள நாளெல்லாம் எருசலேமின் வாழ்வைக் காண்ப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ன் பிள்ளைகளின் பிள்ளைகளையும், இஸ்ரவேலுக்கு உண்டாகும் சமாதானத்தையும் காண்ப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8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ેઓ યહોવાનો ભય રાખે છે અને તેના માર્ગમાં ચાલે છે; તે સર્વને ધન્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ઓ જાત પરિશ્રમથી કમાયેલી વસ્તુઓનો આનંદ માણશે. તેઓ સુખી થશે અને તેઓ આશીર્વાદિત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ુરમાં ફળવત દ્રાક્ષાવેલાના જેવી થશે; તારા સંતાનો તારી મેજની આસપાસ જૈતુન વૃક્ષના રોપા જેવા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ે યહોવાથી ડરે છે તેને એવો આશીર્વાદ મળ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હોવા તને સિયોનમાંથી આશીર્વાદ આપશે; તમે જીવનના સર્વ દિવસો પર્યંત યરૂશાલેમની સારી વસ્તુઓનો આનં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ન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ું પોતાના સંતાનોનાં સંતાનો જોશે; ઇસ્રાએલને શાંતિ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2026-10-21T08:49:36Z</dcterms:created>
  <dcterms:modified xsi:type="dcterms:W3CDTF">2026-10-21T08:49:36Z</dcterms:modified>
  <dc:title>ગીતશાસ્ત્ર : 128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