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ose days came John the Baptist, preaching in the wilderness of Judae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ying, Repent all of you: for the kingdom of heaven is at han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is is he that was spoken of by the prophet Isaiah, saying, The voice of one crying in the wilderness, Prepare all of you the way of the Lord, make his paths straigh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is is he that was spoken of by the prophet Isaiah, saying, The voice of one crying in the wilderness, Prepare all of you the way of the Lord, make his paths straigh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same John had his raiment of camel's hair, and a leathern girdle about his loins; and his food was locusts and wild hone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same John had his raiment of camel's hair, and a leathern girdle about his loins; and his food was locusts and wild hone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went out to him Jerusalem, and all Judaea, and all the region round about Jorda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went out to him Jerusalem, and all Judaea, and all the region round about Jorda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ere baptized of him in Jordan, confessing their sin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when he saw many of the Pharisees and Sadducees come to his baptism, he said unto them, O generation of vipers, who has warned you to flee from the wrath to com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when he saw many of the Pharisees and Sadducees come to his baptism, he said unto them, O generation of vipers, who has warned you to flee from the wrath to com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ring forth therefore fruits meet for repentanc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ink not to say within yourselves, We have Abraham to our father: for I say unto you, that God is able of these stones to raise up children unto Abraha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ink not to say within yourselves, We have Abraham to our father: for I say unto you, that God is able of these stones to raise up children unto Abraha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now also the axe is laid unto the root of the trees: therefore every tree which brings not forth good fruit is hewn down, and cast into the fir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now also the axe is laid unto the root of the trees: therefore every tree which brings not forth good fruit is hewn down, and cast into the fir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 indeed baptize you with water unto repentance. but he that comes after me is mightier than I, whose shoes I am not worthy to bear: he shall baptize you with the Holy Spirit, and with fir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 indeed baptize you with water unto repentance. but he that comes after me is mightier than I, whose shoes I am not worthy to bear: he shall baptize you with the Holy Spirit, and with fir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 indeed baptize you with water unto repentance. but he that comes after me is mightier than I, whose shoes I am not worthy to bear: he shall baptize you with the Holy Spirit, and with fir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ose fan is in his hand, and he will thoroughly purge his floor, and gather his wheat into the garner; but he will burn up the chaff with unquenchable fir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ose fan is in his hand, and he will thoroughly purge his floor, and gather his wheat into the garner; but he will burn up the chaff with unquenchable fir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comes Jesus from Galilee to Jordan unto John, to be baptized of hi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comes Jesus from Galilee to Jordan unto John, to be baptized of hi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John forbad him, saying, I have need to be baptized of you, and come you to m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John forbad him, saying, I have need to be baptized of you, and come you to m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Jesus answering said unto him, Suffer it to be so now: for thus it becomes us to fulfill all righteousness. Then he suffered hi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Jesus answering said unto him, Suffer it to be so now: for thus it becomes us to fulfill all righteousness. Then he suffered hi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Jesus, when he was baptized, went up immediately out of the water: and, lo, the heavens were opened unto him, and he saw the Spirit of God descending like a dove, and lighting upon hi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Jesus, when he was baptized, went up immediately out of the water: and, lo, the heavens were opened unto him, and he saw the Spirit of God descending like a dove, and lighting upon hi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lo a voice from heaven, saying, This is my beloved Son, in whom I am well please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lo a voice from heaven, saying, This is my beloved Son, in whom I am well please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0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த்தேயு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ந்நாட்களில் யோவான்ஸ்நானன் யூதேயாவின் வனாந்தரத்தி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ந்திரும்புங்கள், பரலோகராஜ்யம் சமீபித்திருக்கிறது என்று பிரசங்கம்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க்கு வழியை ஆயத்தப்படுத்துங்கள்; அவருக்குப் பாதைகளைச் செவ்வைபண்ணுங்கள் என்று வனாந்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டுகிறவனுடைய சத்தம் உண்டென்று, ஏசாயா தீர்க்கதரிசியினால் சொல்லப்பட்டவன் இ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ந்த யோவான் ஒட்டகமயிர் உடையைத் தரித்து, தன் அரையில் வார்கச்சையைக் கட்டி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க்கிளியும் காட்டுத் தேனும் அவனுக்கு ஆகார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எருசலேம் நகரத்தாரும், யூதேயா தேசத்தார் அனைவரும், யோர்தானுக்கு அடுத்த சுற்றுப்புற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ரும் அவனிடத்திற்கு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ங்கள் பாவங்களை அறிக்கையிட்டு யோர்தான் நதியில் அவனால் ஞானஸ்நானம் பெற்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ரிசேயரிலும் சதுசேயரிலும் அநேகர் தன்னிடத்தில் ஞானஸ்நானம் பெறும்படி வருகிறதை அவன் கண்டு: விரி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புக்குட்டிகளே! வருங்கோபத்துக்குத் தப்பித்துக்கொள்ள உங்களுக்கு வகைகாட்டினவன் 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னந்திரும்புதலுக்கு ஏற்ற கனிகளைக் கொ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பிரகாம் எங்களுக்குத் தகப்பன் என்று உங்களுக்குள்ளே சொல்லிக்கொள்ள நினையாதிருங்கள்; தேவன் இ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களினாலே ஆபிரகாமுக்குப் பிள்ளைகளை உண்டுபண்ண வல்லவராயிருக்கிறார் என்று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ப்பொழுதே கோடரியானது மரங்களின் வேர் அருகே வைத்திருக்கிறது. ஆகையால் நல்ல கனிகொடாத மரமெ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ண்டு அக்கினியிலே போட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னந்திரும்புதலுக்கென்று நான் ஜலத்தினால் உங்களுக்கு ஞானஸ்நானம் கொடுக்கிறேன்; எனக்கு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றவர் என்னிலும் வல்லவராயிருக்கிறார், அவருடைய பாதரட்சைகளைச் சுமக்கிறதற்கு நான் பாத்திரன்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பரிசுத்த ஆவியினாலும் அக்கினியினாலும் ஞானஸ்நானம் கொடு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ற்றுக்கூடை அவர் கையில் இருக்கிறது; அவர் தமது களத்தை நன்றாய் விளக்கி, தமது கோது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ஞ்சியத்தில் சேர்ப்பார்; பதரையோ அவியாத அக்கினியினால் சுட்டெரிப்பா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யோவானால் ஞானஸ்நானம் பெறுவதற்கு இயேசு கலிலேயாவைவிட்டு யோர்தானுக்கு அருகே அவ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யோவான் அவருக்குத் தடை செய்து: நான் உம்மாலே ஞானஸ்நானம் பெறவேண்டியதாயிருக்க, நீர் எ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லா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யேசு அவனுக்குப் பிரதியுத்தரமாக: இப்பொழுது இடங்கொடு, இப்படி எல்லா நீதியையும் நிறைவேற்று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க்கு ஏற்றதாயிருக்கிறது என்றார். அப்பொழுது அவருக்கு இடங்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யேசு ஞானஸ்நானம் பெற்று, ஜலத்திலிருந்து கரையேறினவுடனே, இதோ வானம் அவருக்குத் திறக்கப்பட்டது; 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 புறாவைப்போல இறங்கி, தம்மேல் வருகிறதைக் 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ன்றியும், வானத்திலிருந்து ஒரு சத்தம் உண்டாகி, இவர் என்னுடைய நேசகுமாரன், இவ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மாயிருக்கிறேன் என்று உரை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3]]></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2026-10-21T01:56:24Z</dcterms:created>
  <dcterms:modified xsi:type="dcterms:W3CDTF">2026-10-21T01:56:24Z</dcterms:modified>
  <dc:title>மத்தேயு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