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தன் பார்வைக்கு நீதிமானாயிருந்தபடியினால், அவனுக்கு அந்த மூன்று மனுஷரும் பிரதியுத்தரம் சொல்லி ஓய்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தன் பார்வைக்கு நீதிமானாயிருந்தபடியினால், அவனுக்கு அந்த மூன்று மனுஷரும் பிரதியுத்தரம் சொல்லி ஓய்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் ராமின் வம்சத்தானான பூசியனாகிய பரகயேலின் குமாரன் எலிகூவுக்குக் கோபம்மூண்டது; யோபு தேவனைப்பார்க்கிலும் தன்னைத்தான் நீதிமானாக்கினதினிமித்தம், அவன்மேலும் அவனுக்குக் கோபம்மூண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் ராமின் வம்சத்தானான பூசியனாகிய பரகயேலின் குமாரன் எலிகூவுக்குக் கோபம்மூண்டது; யோபு தேவனைப்பார்க்கிலும் தன்னைத்தான் நீதிமானாக்கினதினிமித்தம், அவன்மேலும் அவனுக்குக் கோபம்மூ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டுக்கத்தக்க மறுமொழி யோபின் மூன்று சிநேகிதருக்கும் அகப்படாதிருந்தும், அவர்கள் அவனை ஆகாதவனென்று தீர்த்ததினிமித்தம், அவர்கள்மேலும் அவனுக்குக் கோபம் மூண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டுக்கத்தக்க மறுமொழி யோபின் மூன்று சிநேகிதருக்கும் அகப்படாதிருந்தும், அவர்கள் அவனை ஆகாதவனென்று தீர்த்ததினிமித்தம், அவர்கள்மேலும் அவனுக்குக் கோபம் மூண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ன்னைப்பார்க்கிலும் வயதுசென்றவர்களானபடியினால், எலிகூ யோபின் வார்த்தைகள் முடிந்து தீருமட்டும் காத்த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மூன்று மனுஷரின் வாயிலும் மறுஉத்தரவு பிறக்கவில்லையென்று எலிகூ கண்டபோது, அவனுக்கு கோபம்மூண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பரகெயேலின் குமாரன் எலிகூ என்னும் பூசியன் பிரதியுத்தரமாக: நான் இளவயதுள்ளவன், நீங்களோ விருத்தாப்பியர்; ஆகையால் நான் அஞ்சி, என் அபிப்பிராயத்தை உங்களுக்கு முன்பாக வெளிப்படுத்தாதிருந்த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பரகெயேலின் குமாரன் எலிகூ என்னும் பூசியன் பிரதியுத்தரமாக: நான் இளவயதுள்ளவன், நீங்களோ விருத்தாப்பியர்; ஆகையால் நான் அஞ்சி, என் அபிப்பிராயத்தை உங்களுக்கு முன்பாக வெளிப்படுத்தாதிருந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ியோர் பேசட்டும், வயதுசென்றவர்கள் ஞானத்தை அறிவிக்கட்டும் என்றிருந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மனுஷரில் ஒரு ஆவியுண்டு; சர்வவல்லவருடைய சுவாசமே அவர்களை உணர்வுள்ளவர்களா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ரியோரெல்லாம் ஞானிகளல்ல; முதியோரெல்லாம் நீதியை அறிந்தவர்களுமல்ல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க்குச் செவிகொடுங்கள், நானும் என் அபிப்பிராயத்தை வெளிப்படுத்துவேன் என்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உங்கள் வசனங்கள் முடியுமட்டும் காத்திருந்தேன்; நீங்கள் சொல்லத்தக்கதை ஆராய்ந்து தேடுமட்டும், உங்கள் நியாயங்களுக்குச் செவிகொடுத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உங்கள் வசனங்கள் முடியுமட்டும் காத்திருந்தேன்; நீங்கள் சொல்லத்தக்கதை ஆராய்ந்து தேடுமட்டும், உங்கள் நியாயங்களுக்குச் செவிகொடுத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 சொல்லைக் கவனித்தேன்; ஆனாலும் இதோ, உங்களில் யோபுக்கு நியாயத்தைத் தெரியக் காட்டி, அவருடைய வசனங்களுக்கு ஏற்ற பிரதியுத்தரம் சொல்லுகிறவன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 சொல்லைக் கவனித்தேன்; ஆனாலும் இதோ, உங்களில் யோபுக்கு நியாயத்தைத் தெரியக் காட்டி, அவருடைய வசனங்களுக்கு ஏற்ற பிரதியுத்தரம் சொல்லுகிறவன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ஞானத்தைக் கண்டுபிடித்தோமென்று நீங்கள் சொல்லாதபடி பாருங்கள்; மனுஷனல்ல, தேவனே அவரை ஜெயங்கொள்ள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என்னைப்பார்த்துப் பேசினதில்லை; நீங்கள் சொன்ன வார்த்தைகளினால் நான் அவருக்குப் பிரதியுத்தரம் சொல்லுகிறவன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கலங்கி, அப்புறம் பிரதியுத்தரம் சொல்லாதிருக்கிறார்கள்; அவர்களுக்குப் பேச்சு அற்றுப்போ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பேசார்களோ என்று காத்திருந்தேன்; ஆனாலும் அவர்கள் அப்புறம் மறுமொழி கொடாமலிருந்தபடியின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ும் பிரதியுத்தரமாக எனக்குத் தோன்றியமட்டும் சொல்லுவேன்; நானும் என் அபிப்பிராயத்தை வெளிப்படுத்த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ர்த்தைகள் எனக்குள் நிறைந்திருக்கிறது; என் உள்ளத்திலுள்ள ஆவி என்னை நெருக்கி ஏவு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என் உள்ளம் அடைக்கப்பட்டிருந்து, புதுத் துருத்திகளை முதலாய்ப் பீறப்பண்ணுகிற புது ரசத்தைப்போல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என் உள்ளம் அடைக்கப்பட்டிருந்து, புதுத் துருத்திகளை முதலாய்ப் பீறப்பண்ணுகிற புது ரசத்தைப்போல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ஆறுதலடையும்படி பேசுவேன்; என் உதடுகளைத் திறந்து பிரதியுத்தரம் சொல்ல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ஒருவனுடைய முகத்தைப்பாராமலும், ஒரு மனுஷனுக்கும் இச்சகம் பேசாமலும் இருப்பேன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ஒருவனுடைய முகத்தைப்பாராமலும், ஒரு மனுஷனுக்கும் இச்சகம் பேசாமலும் இருப்பேன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இச்சகம் பேச அறியேன்; பேசினால் என்னை உண்டாக்கினவர் சீக்கிரமாய் என்னை எடுத்துக்கொள்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ోబు తన దృష్టియందు తాను నీతిమంతుడై యున్నాడని ఆ ముగ్గురు మనుష్యులు తెలిసికొని అతనికి ప్రత్యుత్త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ట చాల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ప్పుడు రాము వంశస్థుడును బూజీయుడును బరకెయేలు కుమారుడునగు ఎలీహు, యోబు దేవునికంటె తా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ిమంతుడైనట్లు చెప్పుకొనుట చూచి ఆతనిమీద బహుగా కో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రియు యోబుయొక్క ముగ్గురు స్నేహితులు ప్రత్యుత్తర మేమియు చెప్పకయే యోబుమీద దోషము మోపి నందుకు వార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డ అతడు బహుగా కో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ఎలీహుకన్న ఎక్కువ వయస్సుగలవారు గనుక అతడు యోబుతో మాటలాడవలెనని కనిపెట్ట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యితే ఎలీహు ఆ ముగ్గురు మనుష్యులు ప్రత్యుత్తర మేమియు ఇయ్యకపోవుట చూచినప్పుడు అతని కోపము రే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కావున బూజీయుడైన బరకెయేలు కుమారుడగు ఎలీహు ఈలాగు మాట లాడసాగెను నేను పిన్నవయస్సుగలవాడను మీరు బహ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ృద్ధులు ఆ హేతువు చేతను నేను భయపడి నా తాత్పర్యము మీకు తెలుపుటకు తెగిం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ృద్ధాప్యము మాటలాడదగును అధిక సంఖ్యగల యేండ్లు జ్ఞానము బోధింపతగునని నేననుకొంటిన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యినను నరులలో ఆత్మ ఒకటి యున్నది సర్వశక్తుడగు దేవుని ఊపిరి వారికి వివేచన కలుగ 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ృద్ధులు మాత్రమే జ్ఞానవంతులు కారు బహు వయస్సుగలవారు ఒకప్పుడు న్యాయము తెలి సినవారుక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ావున నేనునా మాట నంగీకరించుడని మనవి చేసి కొనుచున్నాను. నేను సహితము నా తాత్పర్యము తెలుప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ఏమి పలుకుదుమా అని మీరు యోచనచేయుచుండగా నేను మీ మాటలకొరకు కనిపెట్టుకొంటిని మీ అభిప్రాయములు చె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సికొన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ీరు చెప్పినవాటికి బహు జాగ్రత్తగా చెవి ఇచ్చితిని అయితే మీలో ఎవరును యోబును ఖండింపలేదు ఎవరున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కు ప్రత్యుత్తరమియ్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ావునమాకు జ్ఞానము లభించినదనియు దేవుడే గాని నరులు అతని జయింపనేరరనియు మీరు పలుక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తడు నాతో వాదమాడలేదు మీరు చెప్పిన మాటలనుబట్టి నేనతనికి ప్రత్యుత్తర మియ్య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ు ఆశ్చర్యపడి ఇకను ఉత్తరమియ్యకయున్నారు పలుకుటకు వారికి మాటయొకటియ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ాగా వారికనేమియు ప్రత్యుత్తరము చెప్పక యున్నారు వారు మాటలాడక పోవుట చూచి నేను ఊరకుంద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ేను ఇయ్యవలసిన ప్రత్యుత్తరము నేనిచ్చెదను నేనును నా తాత్పర్యము తెలిప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ా మనస్సునిండ మాటలున్నవి నా అంతరంగముననున్న ఆత్మ నన్ను బలవంతము చేయ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ా మనస్సు తెరువబడని ద్రాక్షారసపు తిత్తివలె నున్నది క్రొత్త తిత్తులవలె అది పగిలిపోవుటకు సిద్ధ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ేను మాటలాడి ఆయాసము తీర్చుకొనెదను నా పెదవులు తెరచి నేను ప్రత్యుత్తరమి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ీరు దయచేసి వినుడి నేను ఎవరియెడలను పక్ష పాతినై యుండను. నేను ఎవరికిని ముఖస్తుతికై బిరుద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ుఖస్తుతి చేయుట నా చేత కాదు అట్లు చేసినయెడల నన్ను సృజించినవాడు నన్ను శీఘ్రముగా నిర్మూల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2026-10-21T04:46:37Z</dcterms:created>
  <dcterms:modified xsi:type="dcterms:W3CDTF">2026-10-21T04:46:37Z</dcterms:modified>
  <dc:title>యోబు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