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தேசத்தின்மேல் பிரியம் வைத்து, யாக்கோபின் சிறையிருப்பைத் திருப்ப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ஜனத்தின் அக்கிரமத்தை மன்னித்து, அவர்கள் பாவத்தையெல்லாம் மூடினீர்.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உக்கிரத்தையெல்லாம் அடக்கிக்கொண்டு, உமது கோபத்தின் எரிச்சலைவிட்டுத் திரும்ப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இரட்சிப்பின் தேவனே, நீர் எங்களைத் திருப்பிக்கொண்டுவாரும், எங்கள்மேலுள்ள உமது கோபத்தை ஆறப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றைக்கும் எங்கள்மேல் கோபமாயிருப்பீரோ? தலைமுறை தலைமுறையாக உமது கோபத்தை நீடித்திருக்கப்பண்ணுவீர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ஜனங்கள் உம்மில் மகிழ்ந்திருக்கும்படி நீர் எங்களைத் திரும்ப உயிர்ப்பிக்கமாட்டீர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உமது கிருபையை எங்களுக்குக் காண்பித்து, உமது இரட்சிப்பை எங்களுக்கு அருளிச்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தேவன் விளம்புவதைக் கேட்பேன்; அவர் தம்முடைய ஜனங்களுக்கும் தம்முடைய பரிசுத்தவான்களுக்கும் சமாதானம் கூறுவார்; அவர்களோ மதிகேட்டுக்குத் திரும்பாதிருப்ப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சத்தில் மகிமை வாசமாயிருக்கும்படி, அவருடைய இரட்சிப்பு அவருக்குப் பயந்தவர்களுக்குச் சமீப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ருபையும் சத்தியமும் ஒன்றயொன்று சந்திக்கும், நீதியும் சமாதானமும் ஒன்றையொன்று முத்தஞ்செய்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த்தியம் பூமியிலிருந்து முளைக்கும், நீதி வானத்திலிருந்து தாழப்பார்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ன்மையானதைத் தருவார்; நம்முடைய தேசமும் தன் பலனைக் கொட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 அவருக்கு முன்னாகச் சென்று, அவருடைய அடிச்சுவடுகளின் வழியிலே நம்மை நிற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ಿನ್ನ ದೇಶಕ್ಕೆ ದಯೆತೋರಿಸಿದ್ದೀ; ಯಾಕೋಬನ್ನು ಸೆರೆಯಿಂದ ಹಿಂದಕ್ಕೆ ಬರ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ಜನರ ಅಕ್ರಮವನ್ನು ಪರಿಹರಿಸಿದ್ದೀ; ಅವರ ಪಾಪವನ್ನೆಲ್ಲಾ ಮುಚ್ಚಿದ್ದೀ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ಕೋಪ ವನ್ನೆಲ್ಲಾ ನೀನು ತೆಗೆದುಬಿಟ್ಟಿದ್ದೀ; ನೀನು ಕೋಪದ ಉರಿಯಿಂದ ತಿರುಗಿ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್ಮ ರಕ್ಷಣೆಯ ಓ ದೇವರೇ, ನಮ್ಮ ಕಡೆಗೆ ತಿರುಗು; ನಮ್ಮ ಮೇಲಿರುವ ನಿನ್ನ ಕೋಪವನ್ನು ತೊಲ ಗ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ಎಂದೆಂದಿಗೂ ನಮ್ಮ ಮೇಲೆ ಕೋಪಿಸು ವಿಯೋ? ತಲತಲಾಂತರಕ್ಕೂ ನಿನ್ನ ಕೋಪವನ್ನು ಏಳ ಮಾಡುವ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ಜನರು ನಿನ್ನಲ್ಲಿ ಸಂತೋಷ ಪಡುವ ಹಾಗೆ ನೀನು ತಿರುಗಿ ನಮ್ಮನ್ನು ಉಜ್ಜೀವಿ ಸ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ಿನ್ನ ಕರುಣೆಯನ್ನು ನಮಗೆ ದಯಪಾಲಿಸು. ನಿನ್ನ ರಕ್ಷಣೆಯನ್ನು ನಮಗೆ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ಾದ ದೇವರು ಏನು ಹೇಳುತ್ತಾನೋ ಅದನ್ನು ಕೇಳುವೆನು; ನಿಶ್ಚಯವಾಗಿ ಜನರಿಗೂ ತನ್ನ ಪರಿಶುದ್ಧ ರಿಗೂ ಸಮಾಧಾನದ ಮಾ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ನು; ಇನ್ನು ಬುದ್ಧಿಹೀನತ್ವಕ್ಕೆ ಅವರು ತಿರುಗಿಕೊಳ್ಳ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ಶ್ಚ ಯವಾಗಿ ಘನವು ನಮ್ಮ ದೇಶದಲ್ಲಿ ವಾಸವಾಗಿರುವ ಹಾಗೆ, ಆತನಿಗೆ ಭಯಪಡುವವರಿಗೆ ಆತನ ರಕ್ಷಣೆಯು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ೃಪೆಯೂ ಸತ್ಯವೂ ಸಂಧಿಸಿ ಕೊಳ್ಳುತ್ತವೆ; ನೀತಿಯೂ ಸಮಾಧಾನವೂ ಮುದ್ದಿಟ್ಟು ಕೊಳ್ಳ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ತ್ಯವು ಭೂಮಿಯಿಂದ ಮೊಳೆಯು ವದು; ನೀತಿಯು ಆಕಾಶದಿಂದ ಕೆಳಗೆ ದೃಷ್ಟಿಸುವ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ೌದು, ಕರ್ತನು ಒಳ್ಳೇದನ್ನು ಮಾಡುವನು. ನಮ್ಮ ಭೂಮಿಯು ಅದರ ಬೆಳೆಯನ್ನು ಕೊ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ತಿಯು ಆತನ ಮುಂದೆ ಹೋಗುತ್ತಾ ನಾವು ಆತನ ಹೆಜ್ಜೆಗಳಲ್ಲಿ ನಡೆಯುವಂತೆ ಮಾರ್ಗವನ್ನು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2026-10-21T09:37:53Z</dcterms:created>
  <dcterms:modified xsi:type="dcterms:W3CDTF">2026-10-21T09:37:53Z</dcterms:modified>
  <dc:title>ಕೀರ್ತನೆಗಳು : 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