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ெய்யாகவே மெய்யாகவே நான் உங்களுக்குச் சொல்லுகிறேன்; ஆட்டுத்தொழுவத்துக்குள் வாசல்வழியாய் பிரவேசியாமல், வேறுவழியாய் ஏறுகிறவன் கள்ளனும் கொள்ளைக்காரனுமாயிருக்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ெய்யாகவே மெய்யாகவே நான் உங்களுக்குச் சொல்லுகிறேன்; ஆட்டுத்தொழுவத்துக்குள் வாசல்வழியாய் பிரவேசியாமல், வேறுவழியாய் ஏறுகிறவன் கள்ளனும் கொள்ளைக்காரனுமாயிருக்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ெய்யாகவே மெய்யாகவே நான் உங்களுக்குச் சொல்லுகிறேன்; ஆட்டுத்தொழுவத்துக்குள் வாசல்வழியாய் பிரவேசியாமல், வேறுவழியாய் ஏறுகிறவன் கள்ளனும் கொள்ளைக்காரனுமாயிருக்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சல்வழியாய்ப் பிரவேசிக்கிறவனோ ஆடுகளின் மேய்ப்பனாயிருக்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சலைக் காக்கிறவன் அவனுக்குத் திறக்கிறான்; ஆடுகளும் அவன் சத்தத்துக்குச் செவிகொடுக்கிறது. அவன் தன்னுடைய ஆடுகளைப் பேர்சொல்லிக் கூப்பிட்டு, அவைகளை வெளியே நடத்திக்கொண்டுபோ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சலைக் காக்கிறவன் அவனுக்குத் திறக்கிறான்; ஆடுகளும் அவன் சத்தத்துக்குச் செவிகொடுக்கிறது. அவன் தன்னுடைய ஆடுகளைப் பேர்சொல்லிக் கூப்பிட்டு, அவைகளை வெளியே நடத்திக்கொண்டுபோ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சலைக் காக்கிறவன் அவனுக்குத் திறக்கிறான்; ஆடுகளும் அவன் சத்தத்துக்குச் செவிகொடுக்கிறது. அவன் தன்னுடைய ஆடுகளைப் பேர்சொல்லிக் கூப்பிட்டு, அவைகளை வெளியே நடத்திக்கொண்டுபோ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ன்னுடைய ஆடுகளை வெளியே விட்டபின்பு, அவைகளுக்கு முன்பாக நடந்துபோகிறான், ஆடுகள் அவன் சத்தத்தை அறிந்திருக்கிறபடியினால் அவனுக்குப் பின்செல்ல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ன்னுடைய ஆடுகளை வெளியே விட்டபின்பு, அவைகளுக்கு முன்பாக நடந்துபோகிறான், ஆடுகள் அவன் சத்தத்தை அறிந்திருக்கிறபடியினால் அவனுக்குப் பின்செல்லு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நியருடைய சத்தத்தை அறியாதபடியினால் அவைகள் அந்நியனுக்குப் பின்செல்லாமல், அவனை விட்டோடிப்போம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நியருடைய சத்தத்தை அறியாதபடியினால் அவைகள் அந்நியனுக்குப் பின்செல்லாமல், அவனை விட்டோடிப்போம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உவமையை இயேசு அவர்களுடனே சொன்னார்; அவர்களோ அவர் சொன்னவைகளின் கருத்தை அறிய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இயேசு மறுபடியும் அவர்களை நோக்கி: நானே ஆடுகளுக்கு வாசல்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க்கு முன்னே வந்தவர்களெல்லாரும் கள்ளரும் கொள்ளைக்காரருமாயிருக்கிறார்கள்; ஆடுகள் அவர்களுக்குச் செவிகொடுக்க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ே வாசல், என் வழியாய் ஒருவன் உட்பிரவேசித்தால், அவன் இரட்சிக்கப்படுவான், அவன் உள்ளும் புறம்பும்சென்று, மேய்ச்சலைக் கண்டடை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ே வாசல், என் வழியாய் ஒருவன் உட்பிரவேசித்தால், அவன் இரட்சிக்கப்படுவான், அவன் உள்ளும் புறம்பும்சென்று, மேய்ச்சலைக் கண்டடை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ுடன் திருடவும் கொல்லவும் அழிக்கவும் வருகிறானேயன்றி வேறொன்றுக்கும் வரான். நானோ அவைகளுக்கு ஜீவன் உண்டாயிருக்கவும், அது பரிபூரணப்படவும் வந்த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ுடன் திருடவும் கொல்லவும் அழிக்கவும் வருகிறானேயன்றி வேறொன்றுக்கும் வரான். நானோ அவைகளுக்கு ஜீவன் உண்டாயிருக்கவும், அது பரிபூரணப்படவும் வந்த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ே நல்ல மேய்ப்பன்: நல்லமேய்ப்பன் ஆடுகளுக்குக்காகத் தன் ஜீவனைக் கொடுக்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ய்ப்பனாயிராதவனும், ஆடுகள் தனக்குச் சொந்தமல்லாதவனுமான கூலியாள் ஓநாய் வருகிறதைக் கண்டு ஆடுகளைவிட்டு ஓடிப்போகிறான்; அப்பொழுது ஓநாய் ஆடுகளைப்பீறி, அவைகளைச் சிதறடி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ய்ப்பனாயிராதவனும், ஆடுகள் தனக்குச் சொந்தமல்லாதவனுமான கூலியாள் ஓநாய் வருகிறதைக் கண்டு ஆடுகளைவிட்டு ஓடிப்போகிறான்; அப்பொழுது ஓநாய் ஆடுகளைப்பீறி, அவைகளைச் சிதறடி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ய்ப்பனாயிராதவனும், ஆடுகள் தனக்குச் சொந்தமல்லாதவனுமான கூலியாள் ஓநாய் வருகிறதைக் கண்டு ஆடுகளைவிட்டு ஓடிப்போகிறான்; அப்பொழுது ஓநாய் ஆடுகளைப்பீறி, அவைகளைச் சிதறடி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ூலியாள் கூலிக்காக வேலைசெய்கிறவனாகையால் ஓடிப்போகிறான், ஆடுகளுக்காக அவன் கவலைப்ப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ே நல்ல மேய்ப்பன்; பிதா என்னை அறிந்திருக்கிறதுபோலவும், நான் பிதாவை அறிந்திருக்கிறதுபோலவ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ே நல்ல மேய்ப்பன்; பிதா என்னை அறிந்திருக்கிறதுபோலவும், நான் பிதாவை அறிந்திருக்கிறதுபோலவ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ன்னுடையவைகளை அறிந்தும் என்னுடையவைகளால் அறியப்பட்டுமிருக்கிறேன்; ஆடுகளுக்காக என் ஜீவனையும் கொடுக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த் தொழுவத்திலுள்ளவைகளல்லாமல் வேறே ஆடுகளும் எனக்கு உண்டு; அவைகளையும் நான் கொண்டுவரவேண்டும், அவைகள் என் சத்தத்துக்குச் செவிகொடுக்கும். அப்பொழுது ஒரே மந்தையும் ஒரே மேய்ப்பனுமா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த் தொழுவத்திலுள்ளவைகளல்லாமல் வேறே ஆடுகளும் எனக்கு உண்டு; அவைகளையும் நான் கொண்டுவரவேண்டும், அவைகள் என் சத்தத்துக்குச் செவிகொடுக்கும். அப்பொழுது ஒரே மந்தையும் ஒரே மேய்ப்பனுமா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என் ஜீவனை மறுபடியும் அடைந்துகொள்ளும்படிக்கு அதைக் கொடுக்கிறபடியினால் பிதா என்னில் அன்பாயிரு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என் ஜீவனை மறுபடியும் அடைந்துகொள்ளும்படிக்கு அதைக் கொடுக்கிறபடியினால் பிதா என்னில் அன்பாயிரு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ும் அதை என்னிடத்திலிருந்து எடுத்துக்கொள்ளமாட்டான்; நானே அதைக் கொடுக்கிறேன், அதைக் கொடுக்கவும் எனக்கு அதிகாரம் உண்டு, அதை மறுபடியும் எடுத்துக்கொள்ளவும் எனக்கு அதிகாரமுண்டு. இந்தக் கட்டளையை என் பிதாவினிடத்தில் பெற்றுக்கொண்டேன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ும் அதை என்னிடத்திலிருந்து எடுத்துக்கொள்ளமாட்டான்; நானே அதைக் கொடுக்கிறேன், அதைக் கொடுக்கவும் எனக்கு அதிகாரம் உண்டு, அதை மறுபடியும் எடுத்துக்கொள்ளவும் எனக்கு அதிகாரமுண்டு. இந்தக் கட்டளையை என் பிதாவினிடத்தில் பெற்றுக்கொண்டேன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ும் அதை என்னிடத்திலிருந்து எடுத்துக்கொள்ளமாட்டான்; நானே அதைக் கொடுக்கிறேன், அதைக் கொடுக்கவும் எனக்கு அதிகாரம் உண்டு, அதை மறுபடியும் எடுத்துக்கொள்ளவும் எனக்கு அதிகாரமுண்டு. இந்தக் கட்டளையை என் பிதாவினிடத்தில் பெற்றுக்கொண்டேன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 வசனங்களினிமித்தம் யூதருக்குள்ளே மறுபடியும் பிரிவினையுண்டாய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ில் அநேகர்: இவன் பிசாசுபிடித்தவன், பயித்தியக்காரன்; ஏன் இவனுக்குச் செவிகொடுக்கிறீர்கள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ில் அநேகர்: இவன் பிசாசுபிடித்தவன், பயித்தியக்காரன்; ஏன் இவனுக்குச் செவிகொடுக்கிறீர்கள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ேறே சிலர்: இவைகள் பிசாசுபிடித்தவனுடைய வசனங்களல்லவே. குருடருடைய கண்களைப் பிசாசு திறக்கக்கூடுமா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ேறே சிலர்: இவைகள் பிசாசுபிடித்தவனுடைய வசனங்களல்லவே. குருடருடைய கண்களைப் பிசாசு திறக்கக்கூடுமா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எருசலேமிலே தேவாலயப் பிரதிஷ்டைபண்டிகை வந்தது; மாரிகாலமுமாய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யேசு தேவாலயத்தில் சாலொமோனுடைய மண்டபத்திலே உலாவிக்கொண்டிருந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யூதர்கள் அவரைச் சூழ்ந்துகொண்டு: எதுவரைக்கும் எங்கள் ஆத்துமாவுக்குச் சந்தேகம் உண்டாக்குகிறீர், நீர் கிறிஸ்துவானால் எங்களுக்குத் தெளிவாய்ச் சொல்லும் என்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யூதர்கள் அவரைச் சூழ்ந்துகொண்டு: எதுவரைக்கும் எங்கள் ஆத்துமாவுக்குச் சந்தேகம் உண்டாக்குகிறீர், நீர் கிறிஸ்துவானால் எங்களுக்குத் தெளிவாய்ச் சொல்லும் என்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 அவர்களுக்குப் பிரதியுத்தரமாக: அதை உங்களுக்குச் சொன்னேன், நீங்கள் விசுவாசிக்கவில்லை; என் பிதாவின் நாமத்தினாலே நான் செய்கிற கிரியைகளே என்னைக்குறித்துச் சாட்சிகொட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 அவர்களுக்குப் பிரதியுத்தரமாக: அதை உங்களுக்குச் சொன்னேன், நீங்கள் விசுவாசிக்கவில்லை; என் பிதாவின் நாமத்தினாலே நான் செய்கிற கிரியைகளே என்னைக்குறித்துச் சாட்சிகொடுக்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, நான் உங்களுக்குச் சொன்னபடியே, நீங்கள் என் மந்தையின் ஆடுகளாயிராதபடியினால் விசுவாசியாமலிருக்கிற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ஆடுகள் என் சத்தத்திற்குச் செவிகொடுக்கிறது; நான் அவைகளை அறிந்திருக்கிறேன், அவைகள் எனக்குப் பின்செல்லு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அவைகளுக்கு நித்தியஜீவனைக் கொடுக்கிறேன்; அவைகள் ஒருக்காலும் கெட்டுப்போவதில்லை, ஒருவனும் அவைகளை என் கையிலிருந்து பறித்துக்கொள்வதும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அவைகளுக்கு நித்தியஜீவனைக் கொடுக்கிறேன்; அவைகள் ஒருக்காலும் கெட்டுப்போவதில்லை, ஒருவனும் அவைகளை என் கையிலிருந்து பறித்துக்கொள்வதும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ைகளை எனக்குத் தந்த என் பிதா எல்லாரிலும் பெரியவராயிருக்கிறார்; அவைகளை என் பிதாவின் கையிலிருந்து பறித்துக்கொள்ள ஒருவனாலும் கூடா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ைகளை எனக்குத் தந்த என் பிதா எல்லாரிலும் பெரியவராயிருக்கிறார்; அவைகளை என் பிதாவின் கையிலிருந்து பறித்துக்கொள்ள ஒருவனாலும் கூடா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ும் பிதாவும் ஒன்றாயிருக்கிறோம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யூதர்கள் மறுபடியும் அவர்மேல் கல்லெறியும்படி, கல்லுகளை எடுத்துக்கொண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யேசு அவர்களை நோக்கி: நான் என் பிதாவினாலே அநேக நற்கிரியைகளை உங்களுக்குக் காண்பித்தேன், அவைகளில் எந்தக் கிரியையினிமித்தம் என்மேல் கல்லெறிகிறீர்கள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யேசு அவர்களை நோக்கி: நான் என் பிதாவினாலே அநேக நற்கிரியைகளை உங்களுக்குக் காண்பித்தேன், அவைகளில் எந்தக் கிரியையினிமித்தம் என்மேல் கல்லெறிகிறீர்கள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ூதர்கள் அவருக்குப் பிரதியுத்தரமாக: நற்கிரியையினிமித்தம் நாங்கள் உன்மேல் கல்லெறிகிறதில்லை; நீ மனுஷனாயிருக்க, உன்னை தேவன் என்று சொல்லி இவ்விதமாக தேவதூஷணஞ் சொல்லுகிறபடியினால் உன்மேல் கல்லெறிகிறோம் என்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ூதர்கள் அவருக்குப் பிரதியுத்தரமாக: நற்கிரியையினிமித்தம் நாங்கள் உன்மேல் கல்லெறிகிறதில்லை; நீ மனுஷனாயிருக்க, உன்னை தேவன் என்று சொல்லி இவ்விதமாக தேவதூஷணஞ் சொல்லுகிறபடியினால் உன்மேல் கல்லெறிகிறோம் என்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ூதர்கள் அவருக்குப் பிரதியுத்தரமாக: நற்கிரியையினிமித்தம் நாங்கள் உன்மேல் கல்லெறிகிறதில்லை; நீ மனுஷனாயிருக்க, உன்னை தேவன் என்று சொல்லி இவ்விதமாக தேவதூஷணஞ் சொல்லுகிறபடியினால் உன்மேல் கல்லெறிகிறோம் என்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ர்களுக்குப் பிரதியுத்தரமாக: தேவர்களாயிருக்கிறீர்கள் என்று நான் சொன்னேன் என்பதாய் உங்கள் வேதத்தில் எழுதியிருக்கவில்லையா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வசனத்தைப் பெற்றுக்கொண்டவர்களை தேவர்கள் என்று அவர் சொல்லியிருக்க, வேதவாக்கியமும் தவறாததாயிருக்க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வசனத்தைப் பெற்றுக்கொண்டவர்களை தேவர்கள் என்று அவர் சொல்லியிருக்க, வேதவாக்கியமும் தவறாததாயிருக்க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தாவினால் பரிசுத்தமாக்கப்பட்டும், உலகத்தில் அனுப்பப்பட்டும் இருக்கிற நான் என்னை தேவனுடைய குமாரன் என்று சொன்னதினாலே தேவதூஷணஞ் சொன்னாய் என்று நீங்கள் சொல்லலாமா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தாவினால் பரிசுத்தமாக்கப்பட்டும், உலகத்தில் அனுப்பப்பட்டும் இருக்கிற நான் என்னை தேவனுடைய குமாரன் என்று சொன்னதினாலே தேவதூஷணஞ் சொன்னாய் என்று நீங்கள் சொல்லலாமா?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 பிதாவின் கிரியைகளை நான் செய்யாதிருந்தால், நீங்கள் என்னை விசுவாசிக்கவேண்டியத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ெய்தேனேயானால், நீங்கள் என்னை விசுவாசியாதிருந்தாலும், பிதா என்னிலும் நான் அவரிலும் இருக்கிறதை நீங்கள் அறிந்து விசுவாசிக்கும்படி அந்தக் கிரியைகளை விசுவாசியுங்கள் என்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ெய்தேனேயானால், நீங்கள் என்னை விசுவாசியாதிருந்தாலும், பிதா என்னிலும் நான் அவரிலும் இருக்கிறதை நீங்கள் அறிந்து விசுவாசிக்கும்படி அந்தக் கிரியைகளை விசுவாசியுங்கள்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ெய்தேனேயானால், நீங்கள் என்னை விசுவாசியாதிருந்தாலும், பிதா என்னிலும் நான் அவரிலும் இருக்கிறதை நீங்கள் அறிந்து விசுவாசிக்கும்படி அந்தக் கிரியைகளை விசுவாசியுங்கள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தினிமித்தம் அவர்கள் மறுபடியும் அவரைப் பிடிக்க தேடினார்கள், அவரோ அவர்கள் கைக்குத் தப்பி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யோர்தானுக்கு அக்கரையிலே முன்னே யோவான் ஞானஸ்நானங்கொடுத்துக்கொண்டிருந்த இடத்துக்குத் திரும்பிப்போய், அங்கே தங்கின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யோர்தானுக்கு அக்கரையிலே முன்னே யோவான் ஞானஸ்நானங்கொடுத்துக்கொண்டிருந்த இடத்துக்குத் திரும்பிப்போய், அங்கே தங்கின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நேகர் அவரிடத்தில் வந்து: யோவான் ஒரு அற்புதத்தையும் செய்யவில்லை; ஆகிலும் இவரைக்குறித்து யோவான் சொன்னதெல்லாம் மெய்யாயிருக்கிறது என்ற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நேகர் அவரிடத்தில் வந்து: யோவான் ஒரு அற்புதத்தையும் செய்யவில்லை; ஆகிலும் இவரைக்குறித்து யோவான் சொன்னதெல்லாம் மெய்யாயிருக்கிறது என்ற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்விடத்திலே அநேகர் அவரிடத்தில் விசுவாசமுள்ளவர்களா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ઈસુ કહે છે, “હું તમને સત્ય કહું છું જ્યારે માણસ ઘેટાંના વાડામાં પ્રવેશે છે, ત્યારે તેણે દરવાજ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યોગ કરવો જોઈએ. પછી જો તે બીજા કોઈ રસ્તેથી પ્રવેશ કરે છે, તો તે એક લૂંટારો છે. તે ઘેટાં ચોરવ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યત્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ણ જે માણસ ઘેટાંની સંભાળ રાખે છે તે દરવાજામાંથી પ્રવેશે છે. તે ઘેટાંપાળ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ે માણસ દરવાજાની ચોકી કરે છે તે ઘેટાપાળક માટે દરવાજો ઉઘાડે છે. અને ઘેટાં ઘેટાંપાળકનો અવાજ ધ્યાન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ે છે. ઘેટાંપાળક તેનાં પોતાનાં ઘેટાંને તેમનાં નામનો ઉપયોગ કરીને બોલાવે છે. અને તેઓને બહાર દો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 ઘેટાંપાળક તેનાં બધાં ઘેટાંને બહાર કાઢે છે પછી તે તેઓની આગળ ચાલે છે અને તેમને દોરે છે. ઘેટ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પાછળ જાય છે. કારણ કે તેઓ તેના અવાજને જાણ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રંતુ અજાણ્યાં વ્યક્તિની પાછળ ઘેટાં કદી જતાં નથી. તેઓ તે વ્યક્તિની પાસેથી નાસી જશે, કારણ ક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જાણ્યા માણસનો અવાજ ઓળખત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ઈસુએ લોકોને આ વાત કહી, પરંતુ લોકો તેનો અર્થ સમજી શક્ય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ઈસુએ ફરીથી કહ્યું, “હું તમને સત્ય કહું છું, હું ઘેટાં માટેનું બારણ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ારા આવતા પહેલા જે લોકો આવ્યા તે બધા ચોરો અને લૂંટારાઓ હતા. ઘેટાંઓએ તેઓને ધ્યાનથી સાંભળ્ય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ું બારણું છું. જે કોઈ વ્યક્તિ મારા દ્વારા પ્રવેશ કરે છે તેનું રક્ષણ થશે. તે વ્યક્તિ અંદર આવ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બહાર જશે. તે માણસ તેની જરુંરિયાતો જ મેળવી શક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ચોર ફક્ત ચોરી કરવા, મારી નાખવા અને નાશ કરવા આવે છે. પણ હું આવ્યો છું જેથી તેઓને જીવન મળે,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ષ્કળ મળ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હું ઉત્તમ ઘેટાંપાળક છું. ઉત્તમ ઘેટાંપાળક પોતાનાં ઘેટાંઓ માટે તેનું જીવન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ે ચાકરને ઘેટાં રાખવા પૈસા ચુકવાય છે તે ઘેટાંપાળકથી જુદો છે. પગારદાર ચાકર એ ઘેટાંનો ધણ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ચાકર જ્યારે વરુંને આવતું જુએ છે ત્યારે તે ઘેટાંને એકલા મૂકીને નાસી જાય છે. પછી તે વરું ઘેટાં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મલો કરીને તેઓને વિખેરી ન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 માણસ નાસી જાય છે કારણ કે તે એક માત્ર પગારદાર ચાકર છે. ખરેખર તે ઘેટાંની ચિંતા કર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હું એક ઉત્તમ ઘેટાંપાળક છું. હું મારા ઘેટાંને જાણું છું અને મારા ઘેટાં મને ઓળખે છે, જેમ પિતા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ઓળખે છે તેમ હું મારા ઘેટાંને ઓળખ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ું મારું જીવન આ ઘેટાં માટે આપ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મારી પાસે બીજા ઘેટાં પણ છે, તેઓ અહીં આ ટોળામાં નથી. મારે તેઓને પણ દોરવાની જરૂર છે. તેઓ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વાજને ધ્યાનથી સાંભળશે. ભવિષ્યમાં ત્યાં એક જ ટોળું અને એક જ ઘેટાંપાળક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િતા મને પ્રેમ કરે છે કારણ કે હું મારું જીવન આપું છું. હું મારું જીવન આપું છું તેથી હું તે પાછ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ળવ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કોઈ વ્યક્તિ મારી પાસેથી મારું જીવન લઈ શક્તું નથી. પણ હું મારું પોતાનું જીવન મુક્ત રીતે આપ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મારું જીવન આપવાનો અધિકાર છે. અને મને તે પાછું મેળવવાનો પણ અધિકાર છે. મને મારા પિતાએ આ કહ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ફરીથી યહૂદિઓ એકબીજા સાથે સંમત થયા નહિ કારણ કે ઈસુએ આ બાબતો કહી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આ યહૂદિઓમાંના ઘણાએ કહ્યું, “એક શેતાન તેનામાં પ્રવેશ્યો છે અને તેને ગાંડો બનાવ્યો છે, તેનું 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સાંભળો છ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ણ બીજા યહૂદિઓએ કહ્યું, “એક માણસ જે શેતાન ઘેલો છે તે આના જેવી વાતો કહી શકે નહિ. શેતાન આંધળ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ી આંખો સાજી કરી શકે? ના!”યહૂદિઓ ઈસુની વિરૂદ્ધ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 શિયાળાનો સમય હતો. યરૂશાલેમમાં પ્રતિષ્ઠા પર્વનો સમય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મંદિરમાં ઈસુ સુલેમાનની પરસાળમાં ચાલ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યહૂદિઓ ઈસુની આસપાસ ભેગા થયા. તેઓએ કહ્યુ, “ક્યાં સુધી તું તારા વિષે અમને સંદેહમાં રાખીશ? જો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 હોય તો પછી અમને સ્પષ્ટ કહ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ઈસુએ ઉત્તર આપ્યો, “મેં તો તમને બધું જ કહ્યું છે, પણ તમે વિશ્વાસ કરતા નથી. હું મારા પિતાના ન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મો કરું છું. હું કોણ છું તે મારા કામો બત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ણ તમે વિશ્વાસ કરતા નથી. શા માટે? કારણ કે તમે મારાં ઘેટાં (લોકો)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મારાં ઘેટાં મારી વાણી સાભળે છે. હું તેઓને ઓળખું છું. અને તેઓ મને અનુસ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હું મારાં ઘેટાંઓને અનંતજીવન આપું છું. તેઓ કદાપિ મૃત્યુ પામશે નહિ. અને કોઈ પણ વ્યક્તિ તેઓને માર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માંથી છીનવ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મારાં પિતાએ મને મારું ઘેટું આપ્યું. તે દરેક જણ કરતા મહાન છે. કોઈ પણ વ્યક્તિ મારાં પિ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માંથી મારાં ઘેટાંને ચોર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હું અને મારાં પિતા એક જ છ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ફરીથી યહૂદિઓએ ઈસુને મારી નાખવા પથ્થરો હાથમાં લ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પરંતુ ઈસુએ તેઓને કહ્યું, “મેં પિતા તરફથી ઘણાં સારા કામો કર્યા છે. તમે તે બધા કામો જોયા છે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ા કામોમાંના કયા કામને કારણે તમે મને મારી નાખો છ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યહૂદિઓએ ઉત્તર આપ્યો, “તેં કરેલાં કોઈ સારાં કામને લીધે અમે તને મારી નાખતા નથી. પણ તું જે વાતો કહ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ે દેવની વિરૂદ્ધ છે. તું ફક્ત એક માણસ છે, પરંતુ તું કહે છે કે તું દેવ સમાન છે. તે જ કારણથી અ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ને પથ્થરો વડે મારી નાખવા પ્રયત્ન કરીએ છીએ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ઈસુએ ઉત્તર આપ્યો, “તે તમારા કાયદામાં લખેલું છે, ‘હું (દેવ) કહું છું કે તમે દેવો છો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આ શાસ્ત્રલેખમાં પેલા લોકોને દેવો કહ્યા છે Њ તે લોકો કે જેમને દેવનો સંદેશ પ્રાપ્ત થયો છે.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સ્ત્રલેખ હંમેશા સાચ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ો પછી તમે શા માટે કહો છો કે હું જે કહું છું દેવની વિરૂદ્ધ છે. કારણ કે મેં કહ્યું, ‘હું દેવ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કરો છું.’ હું એ જ છું જેને દેવે પસંદ કર્યો છે અને જગતમાં મોકલ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જો મારા પિતા જે કરે છે તે હું ન કરું તો, પછી હું જે કહું તે ના માન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પણ જો હું મારા પિતા જે કરે છે તે જ કરું તો, પછી તમારે હું જે કઈ કરું તેમાં વિશ્વાસ રાખવો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મારામાં વિશ્વાસ ન કરો, પરંતુ હું જે કંઈ કરું છું તેમાં તમે વિશ્વાસ કરો. પછી તમે જાણશો અને સમજ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પિતા મારામાં છે અને હું પિતામા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ઈસુને પકડવાનો પ્રયત્ન યહૂદિઓએ ફરીથી કર્યો. પરંતુ ઈસુ તેઓની પાસેથી નીકળ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પછી ઈસુ યર્દન નદીને પેલે પાર ગયો. જ્યાં પહેલા યોહાન બાપ્તિસ્મા કરતો હતો. તે સ્થળે ઈસુ ગયો. ઈસ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અને ઘણા લોકો તેની પાસે આવ્યા. તે લોકોએ કહ્યું, “યોહાને કદી ચમત્કારો કર્યા નથી. પરંતુ યોહાન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 વિષે જે બધું કહ્યું હતું તે સાચ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અને ત્યાં ઘણા લોકોએ ઈસુમાં વિશ્વાસ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2026-10-21T01:59:30Z</dcterms:created>
  <dcterms:modified xsi:type="dcterms:W3CDTF">2026-10-21T01:59:30Z</dcterms:modified>
  <dc:title>યોહાન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