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டுகளைக் கட்டி, அவைகளில் குடியிருப்பார்கள், திராட்சத் தோட்டங்களை நாட்டி, அவைகளின் கனியைப் புசிப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యొద్ద విచారణచేయనివారిని నా దర్శనమునకు రానిచ్చితిని నన్ను వెదకనివారికి నేను దొరిక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న్నాను ఇదిగో నేనున్నాను అని నా పేరు పెట్టబడని జనముతో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మ ఆలోచనల ననుసరించి చెడుమార్గమున నడచు కొనుచు లోబడనొల్లని ప్రజలవైపు దినమంతయు నా చే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ు తోటలలో బల్యర్పణమును అర్పించుచు ఇటికెల మీద ధూపము వేయుదురు నా భయములేక నాకు నిత్యము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సమాధులలో కూర్చుండుచు రహస్యస్థలములలో ప్రవేశించుచు పందిమాంసము తినుచుందురు అసహ్యపాకముల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్రలలో ఉ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మా దాపునకురావద్దు ఎడముగా ఉండుము నీకంటె మేము పరిశుద్ధులమని చెప్పుదురు; వీ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సికారంధ్రములకు పొగవలెను దినమంతయు మండుచుండు అగ్నివలెను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ఈలాగు సెలవిచ్చుచున్నాడు నా యెదుట గ్రంథములో అది వ్రాయబడి యున్నది ప్రతికారముచేయక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ౌనముగా నుండను నిశ్చయముగా వారనుభవించునట్లు నేను వారికి ప్రతి కార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ిశ్చయముగా మీ దోషములనుబట్టియు మీ పితరుల దోషములనుబట్టియు అనగా పర్వతములమీద ఈ జనులు ధూపమువ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బట్టియు కొండలమీద నన్ను దూషించినదానినిబట్టియు మొట్టమొదట వారి ఒడిలోనే వారికి ప్రతికారము కొ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ఈలాగు సెలవిచ్చుచున్నాడు ద్రాక్షగెలలో క్రొత్తరసము కనబడునప్పుడు జనులుఇది దీవెనకరమైనద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వేయకుము అని చెప్పుదురు గదా? నా సేవకులనందరిని నేను నశింపజేయకుండునట్లు వారినిబట్టి నేనాలాగ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ాకోబునుండి సంతానమును యూదానుండి నా పర్వతములను స్వాధీనపరచుకొనువారిని పుట్టించె ద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రచుకొనినవారు దాని స్వతంత్రించు కొందురు నా సేవకులు అక్కడ నివస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న్నుగూర్చి విచారణచేసిన నా ప్రజలనిమిత్తము షారోను గొఱ్ఱల మేతభూమియగును ఆకోరు లోయ పశువులు పర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ను విసర్జించి నా పరిశుద్ధపర్వతమును మరచి గాదునకు బల్లను సిద్ధపరచువారలారా, అదృష్టదేవ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నీయార్పణము నర్పించువారలారా, నేను పిలువగా మీరు ఉత్తరమియ్య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మాటలాడగా మీరు ఆలకింపక నా దృష్టికి చెడ్డదైనదాని చేసితిరి నాకిష్టము కానిదాని కోరితిర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ను మీకు అదృష్టముగా నియమించుదును మీరందరు వధకు లోన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వున ప్రభువగు యెహోవా ఈలాగు సెలవిచ్చు చున్నాడు ఆలకించుడి నా సేవకులు భోజనముచేయుదురు గా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లిగొనెదరు నా సేవకులు పానము చేసెదరు గాని మీరు దప్పిగొనె దరు. నా సేవకులు సంతోషించెదరు గాని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పడ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సేవకులు హృదయానందముచేత కేకలు వేసెదరుగాని మీరు చింతాక్రాంతులై యేడ్చెదరు మనోదుఃఖ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లాప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ేర్పరచుకొనినవారికి మీ పేరు శాపవచనముగా చేసిపోయెదరు ప్రభువగు యెహోవా నిన్ను హతముచేయును ఆయన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లకు వేరొక పేరు 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శములో తనకు ఆశీర్వాదము కలుగవలెనని కోరు వాడు నమ్మదగిన దేవుడు తన్నాశీర్వదింపవలెనని కోర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ప్రమాణము చేయువాడు నమ్మదగిన దేవుని తోడని ప్రమాణము చేయును పూర్వము కలిగిన బాధలు నా దృష్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వబడును అవి నా దృష్టికి మరుగ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దిగో నేను క్రొత్త ఆకాశమును క్రొత్త భూమిని సృజించుచున్నాను మునుపటివి మరువబడును జ్ఞాపకమునకుర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సృజించుచున్నదానిగూర్చి మీరు ఎల్లప్పుడు హర్షించి ఆనందించుడి నిశ్చయముగా నేను యెరూషలే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ందకరమైన స్థలముగాను ఆమె ప్రజలను హర్షించువారినిగాను సృజిం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ు యెరూషలేమునుగూర్చి ఆనందించెదను నా జనులనుగూర్చి హర్షించెదను రోదనధ్వనియు విలాపధ్వనియు దాన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కను విన బ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క్కడ ఇకను కొద్దిదినములే బ్రదుకు శిశువులుండరు కాలమునిండని ముసలివారుండరు బాలురు నూరు సంవత్స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యస్సుగలవారై చని పోవుదురు పాపాత్ముడై శాపగ్రస్తుడగువాడు సహితము నూరు సంవత్సరములు బ్రద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జనులు ఇండ్లు కట్టుకొని వాటిలో కాపురముందురు ద్రాక్షతోటలు నాటించుకొని వాటి ఫలముల ననుభ వ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ు కట్టుకొన్న యిండ్లలో వేరొకరు కాపురముండరు వారు నాటుకొన్నవాటిని వేరొకరు అనుభవింపరు నా జన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ుష్యము వృక్షాయుష్యమంత యగును నేను ఏర్పరచుకొనినవారు తాము చేసికొనినదాని ఫలమును పూర్తిగా అనుభ వ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వృథాగా ప్రయాసపడరు ఆకస్మికముగా కలుగు అపాయము నొందుటకై పిల్లలను కనరు వారు యెహోవా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ీర్వదింపబడినవారగుదురు వారి సంతానపువారు వారియొద్దనే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ికీలాగున జరుగును వారు వేడుకొనక మునుపు నేను ఉత్తరమిచ్చెదను వారు మనవి చేయుచుండగా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ంకి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ోడేళ్లును గొఱ్ఱపిల్లలును కలిసి మేయును సింహము ఎద్దువలె గడ్డి తినును సర్పమునకు మన్ను ఆహారమగు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పర్వతములో అవి హానియైనను నాశన మైనను చేయకుండును అ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2026-10-20T02:04:12Z</dcterms:created>
  <dcterms:modified xsi:type="dcterms:W3CDTF">2026-10-20T02:04:12Z</dcterms:modified>
  <dc:title>యెషయా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