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5087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ு இயேசுவின் அன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ும் மாறாத தூய அன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ாய் ஜீவனை ஈந்த அன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தேடியணைத்த உம் அன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யும் உந்தன் அன்பி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ட்டி சேர்த்தீரே இயேச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அன்புக்கு இணை ஏதும் இல்ல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யினும் மேலாய் நேசிக்கும் தேவ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பெயர் சொல்லி அழைத்த உம் அன்ப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ும் நான் நிலைத்திரு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ராய் பாரில் ஜீவித்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லியானீரே என் பாவம் போக்க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லையில்லா இவ்வுலகில் நான் வாழ்ந்த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நிலையான அன்பென்றும் போத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ாய் ஜீவன் தந்த என் இயேச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க்காய் என்றும் சேவை செய்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2026-09-15T17:13:52Z</dcterms:created>
  <dcterms:modified xsi:type="dcterms:W3CDTF">2026-09-15T17:13:52Z</dcterms:modified>
  <dc:title>துதிப் பாடல்கள் : 156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