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to Jeremiah the prophet against the Philistines, before that Pharaoh stroke Gaz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that came to Jeremiah the prophet against the Philistines, before that Pharaoh stroke Gaz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Behold, waters rise up out of the north, and shall be an overflowing flood, and shall overflow the land, and all that is therein; the city, and them that dwell therein: then the men shall cry, and all the inhabitants of the land shall wai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Behold, waters rise up out of the north, and shall be an overflowing flood, and shall overflow the land, and all that is therein; the city, and them that dwell therein: then the men shall cry, and all the inhabitants of the land shall wai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Behold, waters rise up out of the north, and shall be an overflowing flood, and shall overflow the land, and all that is therein; the city, and them that dwell therein: then the men shall cry, and all the inhabitants of the land shall wai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noise of the stamping of the hoofs of his strong horses, at the rushing of his chariots, and at the rumbling of his wheels, the fathers shall not look back to their children for feebleness of hand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noise of the stamping of the hoofs of his strong horses, at the rushing of his chariots, and at the rumbling of his wheels, the fathers shall not look back to their children for feebleness of hand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noise of the stamping of the hoofs of his strong horses, at the rushing of his chariots, and at the rumbling of his wheels, the fathers shall not look back to their children for feebleness of hand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of the day that comes to spoil all the Philistines, and to cut off from Tyrus and Zidon every helper that remains: for the LORD will spoil the Philistines, the remnant of the country of Caphto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of the day that comes to spoil all the Philistines, and to cut off from Tyrus and Zidon every helper that remains: for the LORD will spoil the Philistines, the remnant of the country of Capht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cause of the day that comes to spoil all the Philistines, and to cut off from Tyrus and Zidon every helper that remains: for the LORD will spoil the Philistines, the remnant of the country of Caphto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aldness has come upon Gaza; Ashkelon is cut off with the remnant of their valley: how long will you cut yoursel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aldness has come upon Gaza; Ashkelon is cut off with the remnant of their valley: how long will you cut yoursel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you sword of the LORD, how long will it be before you be quiet? put up yourself into your scabbard, rest, and be stil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O you sword of the LORD, how long will it be before you be quiet? put up yourself into your scabbard, rest, and be stil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can it be quiet, seeing the LORD has given it a charge against Ashkelon, and against the sea shore? there has he appointed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ow can it be quiet, seeing the LORD has given it a charge against Ashkelon, and against the sea shore? there has he appointed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6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வோன் காத்சாவை அழிக்குமுன்னே, பெலிஸ்தருக்கு விரோதமாய்த் தீர்க்கதரிசியாகிய எரேமியாவுக்கு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சொல்லுகிறது என்னவென்றால்: இதோ, வடக்கேயிருந்து ஜலம் பொங்கி பிரவாகமாகி தேசத்தி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ள்ள எல்லாவற்றின் மேலும், நகரத்தின்மேலும், அதில் குடியிருக்கிறவர்களின் மேலும் புரண்டு ஓ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மனுஷர் கூக்குரலிட்டு, தேசத்தின் குடிகளெல்லாரும் அல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டைய பலத்த குதிரைகளுடைய குளம்புகளின் சத்தத்தையும், அவர்களுடைய இரதங்களின் கடகடப்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உருளைகளின் இரைச்சலையும் கேட்டு, தகப்பன்மார் தங்கள் கை அயர்ந்துபோனதினால்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யும் நோக்கிப் பாரா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லிஸ்தரையெல்லாம் பாழாக்கவும், தீருவுக்கும் சீதோனுக்கும் மீதியான சகாயரையெல்லாம் சங்காரம்பண்ண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 நாளிலே இப்படியாகும்; கப்தோர் என்னும் கடற்கரையான தேசத்தாரில் மீதியாகிய பெலிஸ்தரையு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த்சா மொட்டையடிக்கப்படும்; அவர்களுடைய பள்ளத்தாக்கிலே மீதியாகிய அஸ்கலோன் சங்காரமாகும்;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ந்தமட்டுந்தான் உன்னைக் கீறிக்கொள்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 கர்த்தரின் பட்டயமே, எந்த மட்டும் அமராதிருப்பாய்? உன் உறைக்குள் திரும்பிவந்து, ஓ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 எப்படி அமர்ந்திருக்கும்? அஸ்கலோனுக்கு விரோதமாகவும் கடல்துறை தேசத்துக்கு விரோதமாகவு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 கட்டளைகொடுத்து, அவ்விடங்களுக்கென்று அதைக் குறி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7]]></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2026-11-02T10:12:40Z</dcterms:created>
  <dcterms:modified xsi:type="dcterms:W3CDTF">2026-11-02T10:12:40Z</dcterms:modified>
  <dc:title>எரேமியா : 47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