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 step with the Master, whatever betide ; 
Though dark be the pathway, keep close to your Guide ;
While foes are alluring, and danger is near,  
When walking with Jesus, you've nothing to fe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ing step, ... go bravely forward, 
And thy cour - - age still renew ; . . . 
Daily walk . . . with Christ your Saviour, 
He will lead you all the journey through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Keep step with the Master, wherever you go ; 
Through darkness and shadow the way He will show,  
The light of His presence your path will illume.
And make all the desert a garden of bloom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Keep step with the Master; nor halt by the way ; 
Whate'er He commands you, oh, haste to obey !
Arise at His bidding, press on in His might ; 
While walking with Jesus, you're sure to be r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2026-07-31T14:58:54Z</dcterms:created>
  <dcterms:modified xsi:type="dcterms:W3CDTF">2026-07-31T14:58:54Z</dcterms:modified>
  <dc:title>Hymn : 1092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