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then was the lot of the tribe of the children of Judah by their families; even to the border of Edom the wilderness of Zin southward was the uttermost part of the south coa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then was the lot of the tribe of the children of Judah by their families; even to the border of Edom the wilderness of Zin southward was the uttermost part of the south coa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ir south border was from the shore of the salt sea, from the bay that looks southwa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ent out to the south side to Maalehacrabbim, and passed along to Zin, and ascended up on the south side unto Kadeshbarnea, and passed along to Hezron, and went up to Adar, and fetched a compass to Karka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ent out to the south side to Maalehacrabbim, and passed along to Zin, and ascended up on the south side unto Kadeshbarnea, and passed along to Hezron, and went up to Adar, and fetched a compass to Karka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nce it passed toward Azmon, and went out unto the river of Egypt; and the activities out of that coast were at the sea: this shall be your south coa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rom thence it passed toward Azmon, and went out unto the river of Egypt; and the activities out of that coast were at the sea: this shall be your south coa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east border was the salt sea, even unto the end of Jordan. And their border in the north quarter was from the bay of the sea at the uttermost part of Jord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east border was the salt sea, even unto the end of Jordan. And their border in the north quarter was from the bay of the sea at the uttermost part of Jord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border went up to Bethhogla, and passed along by the north of Betharabah; and the border went up to the stone of Bohan the son of Reub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border went up to Bethhogla, and passed along by the north of Betharabah; and the border went up to the stone of Bohan the son of Reub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border went up toward Debir from the valley of Achor, and so northward, looking toward Gilgal, that is before the going up to Adummim, which is on the south side of the river: and the border passed toward the waters of Enshemesh, and the activities out thereof were at Enrog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border went up toward Debir from the valley of Achor, and so northward, looking toward Gilgal, that is before the going up to Adummim, which is on the south side of the river: and the border passed toward the waters of Enshemesh, and the activities out thereof were at Enrog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border went up toward Debir from the valley of Achor, and so northward, looking toward Gilgal, that is before the going up to Adummim, which is on the south side of the river: and the border passed toward the waters of Enshemesh, and the activities out thereof were at Enrog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border went up by the valley of the son of Hinnom unto the south side of the Jebusite; the same is Jerusalem: and the border went up to the top of the mountain that lies before the valley of Hinnom westward, which is at the end of the valley of the giants northwa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border went up by the valley of the son of Hinnom unto the south side of the Jebusite; the same is Jerusalem: and the border went up to the top of the mountain that lies before the valley of Hinnom westward, which is at the end of the valley of the giants northwa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border went up by the valley of the son of Hinnom unto the south side of the Jebusite; the same is Jerusalem: and the border went up to the top of the mountain that lies before the valley of Hinnom westward, which is at the end of the valley of the giants northwa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border was drawn from the top of the hill unto the fountain of the water of Nephtoah, and went out to the cities of mount Ephron; and the border was drawn to Baalah, which is Kirjathjear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border was drawn from the top of the hill unto the fountain of the water of Nephtoah, and went out to the cities of mount Ephron; and the border was drawn to Baalah, which is Kirjathjear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border compassed from Baalah westward unto mount Seir, and passed along unto the side of mount Jearim, which is Chesalon, on the north side, and went down to Bethshemesh, and passed on to Timn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border compassed from Baalah westward unto mount Seir, and passed along unto the side of mount Jearim, which is Chesalon, on the north side, and went down to Bethshemesh, and passed on to Timn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border went out unto the side of Ekron northward: and the border was drawn to Shicron, and passed along to mount Baalah, and went out unto Jabneel; and the activities out of the border were at the se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border went out unto the side of Ekron northward: and the border was drawn to Shicron, and passed along to mount Baalah, and went out unto Jabneel; and the activities out of the border were at the se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west border was to the great sea, and the coast thereof. This is the coast of the children of Judah round about according to their famili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west border was to the great sea, and the coast thereof. This is the coast of the children of Judah round about according to their famil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unto Caleb the son of Jephunneh he gave a part among the children of Judah, according to the commandment of the LORD to Joshua, even the city of Arba the father of Anak, which city is Hebr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unto Caleb the son of Jephunneh he gave a part among the children of Judah, according to the commandment of the LORD to Joshua, even the city of Arba the father of Anak, which city is Hebr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Caleb drove thence the three sons of Anak, Sheshai, and Ahiman, and Talmai, the children of Anak.]]></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went up thence to the inhabitants of Debir: and the name of Debir before was Kirjathseph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Caleb said, He that strikes Kirjathsepher, and takes it, to him will I give Achsah my daughter to wi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Caleb said, He that strikes Kirjathsepher, and takes it, to him will I give Achsah my daughter to wif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thniel the son of Kenaz, the brother of Caleb, took it: and he gave him Achsah his daughter to wi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thniel the son of Kenaz, the brother of Caleb, took it: and he gave him Achsah his daughter to wif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she came unto him, that she moved him to ask of her father a field: and she lighted off her ass; and Caleb said unto her, What would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she came unto him, that she moved him to ask of her father a field: and she lighted off her ass; and Caleb said unto her, What would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 answered, Give me a blessing; for you have given me a south land; give me also springs of water. And he gave her the upper springs, and the nether spring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 answered, Give me a blessing; for you have given me a south land; give me also springs of water. And he gave her the upper springs, and the nether spring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 answered, Give me a blessing; for you have given me a south land; give me also springs of water. And he gave her the upper springs, and the nether spr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is the inheritance of the tribe of the children of Judah according to their famili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uttermost cities of the tribe of the children of Judah toward the coast of Edom southward were Kabzeel, and Eder, and Jagu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uttermost cities of the tribe of the children of Judah toward the coast of Edom southward were Kabzeel, and Eder, and Jagu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ah, and Dimonah, and Adad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Kedesh, and Hazor, and Ithna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Ziph, and Telem, and Bealo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azor, Hadattah, and Kerioth, and Hezron, which is Haz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mam, and Shema, and Molad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azargaddah, and Heshmon, and Bethpale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azarshual, and Beersheba, and Bizjothj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aalah, and Iim, and Az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Eltolad, and Chesil, and Horm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Ziklag, and Madmannah, and Sansann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ebaoth, and Shilhim, and Ain, and Rimmon: all the cities are twenty and nine, with their villag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ebaoth, and Shilhim, and Ain, and Rimmon: all the cities are twenty and nine, with their villag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n the valley, Eshtaol, and Zoreah, and Ashn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Zanoah, and Engannim, Tappuah, and Ena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Jarmuth, and Adullam, Socoh, and Azeka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haraim, and Adithaim, and Gederah, and Gederothaim; fourteen cities with their villag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haraim, and Adithaim, and Gederah, and Gederothaim; fourteen cities with their villag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Zenan, and Hadashah, and Migdalg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Dilean, and Mizpeh, and Jokthe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Lachish, and Bozkath, and Egl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Cabbon, and Lahmam, and Kithlis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Gederoth, Bethdagon, and Naamah, and Makkedah; sixteen cities with their villag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Libnah, and Ether, and Asha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Jiphtah, and Ashnah, and Nezib,]]></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Keilah, and Achzib, and Mareshah; nine cities with their villag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Ekron, with her towns and her villag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rom Ekron even unto the sea, all that lay near Ashdod, with their villag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rom Ekron even unto the sea, all that lay near Ashdod, with their villag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shdod with her towns and her villages, Gaza with her towns and her villages, unto the river of Egypt, and the great sea, and the border thereof:]]></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shdod with her towns and her villages, Gaza with her towns and her villages, unto the river of Egypt, and the great sea, and the border thereof:]]></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n the mountains, Shamir, and Jattir, and Soco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Dannah, and Kirjathsannah, which is Debi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Anab, and Eshtemoh, and An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Goshen, and Holon, and Giloh; eleven cities with their villag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rab, and Dumah, and Eshea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Janum, and Bethtappuah, and Aphek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Humtah, and Kirjatharba, which is Hebron, and Zior; nine cities with their villag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Maon, Carmel, and Ziph, and Juttah,]]></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Jezreel, and Jokdeam, and Zanoah,]]></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Cain, Gibeah, and Timnah; ten cities with their villag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Halhul, Bethzur, and Gedo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Maarath, and Bethanoth, and Eltekon; six cities with their villag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Kirjathbaal, which is Kirjathjearim, and Rabbah; two cities with their villag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In the wilderness, Betharabah, Middin, and Secacah,]]></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Nibshan, and the city of Salt, and Engedi; six cities with their villag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s for the Jebusites the inhabitants of Jerusalem, the children of Judah could not drive them out; but the Jebusites dwell with the children of Judah at Jerusalem unto this day.]]></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s for the Jebusites the inhabitants of Jerusalem, the children of Judah could not drive them out; but the Jebusites dwell with the children of Judah at Jerusalem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1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 புத்திரரின் கோத்திரத்திற்கு அவர்களுடைய வம்சங்களின்படி உண்டான பங்குவீதமாவது: ஏ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கு அருகான சீன் வனாந்தரமே தென்புறத்தின் கடை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புறமான அவர்களுடைய எல்லை உப்புக்கடலின் கடைசியில் தெற்கு முகமாயிருக்கிற முனை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புறத்திலிருக்கிற அக்ராபீமின் மேடுகளுக்கும், அங்கேயிருந்து சீனுக்கும் போய், தெற்கே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ஸ்பர்னேயாவுக்கு ஏறி, எஸ்ரோனைக் கடந்து, ஆதாருக்கு ஏறி, கர்க்காவைச் சுற்றி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ஸ்மோனுக்கும், அங்கேயிருந்து எகிப்தின் ஆற்றுக்கும் சென்று, கடல்மட்டும் போய் முடியு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த் தென்புறமான எல்லையா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ழ்ப்புறமான எல்லை, யோர்தான் முகத்துவாரமட்டும் இருக்கிற உப்புக்கடல். வடபுறமான எல்லை, யோ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வாரமிருக்கிற கடலின் முனை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எக்லாவுக்கு ஏறி, வடக்கேயிருக்கிற பெத்அரபாவைக் கடந்து, ரூபனின் குமாரனாகிய போகனின் கல்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றம் ஆகோர் பள்ளத்தாக்கை விட்டுத் தேபீருக்கு ஏறி, வடக்கே ஆற்றின் தென்புறமான அதும்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க்கு முன்பாக இருக்கிற கில்காலுக்கு நேராகவும், அங்கேயிருந்து என்சேமேசின் தண்ணீரிட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ரொகேல் என்னும் கிணற்றுக்குச் 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றம் எபூசியர் குடியிருக்கிற எருசலேமுக்குத் தென்புறமாய் இன்னோமுடைய குமாரனின் பள்ள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 வடக்கேயிருக்கிற இராட்சதருடைய பள்ளத்தாக்கின் கடைசியில் மேற்காக இன்னோம் பள்ளத்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ருக்கிற மலையின் சிகரமட்டும் ஏறி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மலையின் சிகரத்திலிருந்து நெப்தோவாவின் நீரூற்றுக்குப் போய், எப்பெரோன் ம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க்குச் சென்று, கீரியாத்யெயாரீமாகிய பாலாவு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லாவிலிருந்து மேற்கே சேயீர் மலைக்குத் திரும்பி, வடக்கேயிருக்கிற கெசலோனாகிய யெயாரீம் மலை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மாய்ப் போய், பெத்ஷிமேசுக்கு இறங்கி, திம்னாவு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றம் வடக்கேயிருக்கிற எக்ரோனுக்குப் பக்கமாய்ச் சென்று, சிக்ரோனுக்கு ஓடி, பாலாமலையைக்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ப்னியேலுக்குச் சென்று, கடலிலே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புறமான எல்லை, பெரிய சமுத்திரமே; இது யூதா புத்திரருக்கு அவர்களுடைய வம்சங்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ருக்கும்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ப்புன்னேயின் குமாரனாகிய காலேபுக்கு, யோசுவா, கர்த்தர் தனக்குக் கட்டளையிட்டபடி, ஏனா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அர்பாவின் பட்டணமான எபிரோனை, யூதா புத்திரரின் நடுவே , பங்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ங்கேயிருந்த சேசாய், அகீமான், தல்மாய் என்னும் ஏனாக்கின் மூன்று குமாரரையும் காலேப் துர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ங்கேயிருந்து தெபீரின் குடிகளிடத்திற்குப் போனான்; முற்காலத்திலே தெபீரின் பேர் கீரியாத்செ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யாத்செப்பேரைச் சங்காரம்பண்ணிப்பிடிக்கிறவனுக்கு, என் குமாரத்தியாகிய அக்சா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கொடுப்பேன் என்று காலேப்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காலேபின் சகோதரனாகிய கேனாசின் மகன் ஒத்னியேல் அதைப் பிடித்தான்; ஆகையால் தன் கு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சாளை அவனுக்கு விவாகம்பண்ணி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புறப்படுகையில், என் தகப்பனிடத்தில் ஒரு வயல்வெளியைக் கேட்கவேண்டும் என்று அவனிடத்தில்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ண்டு, கழுதையின்மேலிருந்து இறங்கினாள். காலேப் பார்த்து: உனக்கு என்ன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ள்: எனக்கு ஒரு ஆசீர்வாதம் தரவேண்டும்; எனக்கு வறட்சியான நிலத்தை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ச்சலான நிலத்தையும் எனக்குத் தரவேண்டும் என்றாள்; அப்பொழுது அவளுக்கு மேற்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றத்திலும் நீர்ப்பாச்சலான நிலங்களை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 புத்திரருக்கு அவர்களுடைய வம்சங்களின்படி உண்டான சுதந்தரம்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டையாந்தரத் தென்புறமான ஏதோமின் எல்லைக்கு நேராய், யூதா புத்திரரின் கோத்திரத்திற்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வன: கப்செயேல், ஏதேர், யா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னா, திமோனா, அ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தேஸ், ஆத்சோர், இ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ப், தேலெம், பெயா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த்சோர், அதாத்தா, கீரியோத், எஸ்ரோன் என்னும் ஆத்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மாம், சேமா, மொ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த்சார்கதா, எஸ்மோன், பெத்பா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த்சார்கவால், பெயெர்செபா, பிஸ்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லா, ஈயிம், ஆ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ல்தோலாத், கெசீல், ஒ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க்லாக், மத்மன்னா, சன்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லெபாயோத், சில்லீம், ஆயின், ரிம்மோன் என்பவைகள்; எல்லாப்பட்டணங்களும் அவைகளுடைய கிராமங்களுமுட்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ள்ளத்தாக்கு நாட்டில் எஸ்தாவேல், சோரியா, அ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சனோகா, என்கன்னீம், தப்புவா, எ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யர்மூத், அதுல்லாம், சோக்கோ, அ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ராயீம், அதித்தாயீம், கெதேரா, கேதெரொத்தாயீம்; இந்தப்பட்டணங்களும் அவைகளுடைய கிராமங்களுமுட்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னான், அதாஷா, மிக்த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லியான், மிஸ்பே, யோக்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லாகீஸ், போஸ்காத், எ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காபோன், லகமாம், கித்லீ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கெதெரோத், பெத்டாகோன், நாகமா, மக்கேதா; இந்தப்பட்டணங்களும் அவைகளுடைய கிராமங்களுமுட்படப் ப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லிப்னா, எத்தேர், ஆ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ப்தா, அஸ்னா, நெத்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கேகிலா, அக்சீப், மரேஷா; இந்தப்பட்டணங்களும் அவைகளுடைய கிராமங்களுமுட்பட ஒ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எக்ரோனும் அதின் வெளிநிலங்களும் 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எக்ரோன் துவக்கிச் சமுத்திரம்மட்டும், அஸ்தோத்தின் புறத்திலிருக்கிற சகல ஊர்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ஸ்தோத்தும், அதின் வெளிநிலங்களும் கிராமங்களும், காசாவும் எகிப்தின் நதிமட்டுமிருக்கிற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ம் கிராமங்களுமே; பெரிய சமுத்திரமே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மலைகளில், சாமீர், யாத்தீர், சோ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ன்னா, தெபீர் என்னப்பட்ட கீரியாத்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ஆனாப், எஸ்தெமொ, ஆ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கோசேன், ஓலோன்,கிலொ; இந்தப்பட்டணங்களும் அவைகளுடைய கிராமங்களுமுட்பட ப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ராப், தூமா, எஷி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யானூம், பெத்தப்புவா, ஆ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உம்தா, எபிரோனாகிய கீரியாத் அர்பா, சீயோர்; இந்தப்பட்டணங்களும் அவைகளுடைய கிராமங்களுமுட்பட ஒ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மாகோன், கர்மேல், சீப், 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யெஸ்ரயேல், யொக்தெயாம், ச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காயின், கிபியா, திம்னா; இந்தப் பட்டணங்களும் அவைகளுடைய கிராமங்களுமுட்படப்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அல்கூல், பெத்சூர், கெ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மகாராத், பெதானோத், எல்தெகோன்; இந்தப் பட்டணங்களும் அவைகளுடைய கிராமங்களுமுட்பட ஆ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கீரியாத்யெயாரீமாகிய கீரியாத் பாகால், ரபா; இந்தப் பட்டணங்களும் அவைகளுடைய கிராமங்களுமுட்பட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வனாந்தரத்தில், பெத்-அரபா, மித்தீன், செ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நிப்சான், உப்புப்பட்டணம், என்கேதி; இந்தப்பட்டணங்களும் அவைகளுடைய கிராமங்களுமுட்பட ஆ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எருசலேமிலே குடியிருந்த எபூசியரை யூதா புத்திரர் துரத்திவிடக் கூடாமற்போயிற்று;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மட்டும் எபூசியர் யூதா புத்திரரோடே எருசலேமிலே குடி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5]]></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2026-11-02T10:04:25Z</dcterms:created>
  <dcterms:modified xsi:type="dcterms:W3CDTF">2026-11-02T10:04:25Z</dcterms:modified>
  <dc:title>யோசுவா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