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presProps" Target="presProps.xml"/>
  <Relationship Id="rId52" Type="http://schemas.openxmlformats.org/officeDocument/2006/relationships/viewProps" Target="viewProps.xml"/>
  <Relationship Id="rId5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உன்னை இந்த ஜனத்துக்கு எதிரே அரணான வெண்கல அலங்கமாக்குவேன்; அவர்கள் உனக்கு விரோதமாக யுத்தம்பண்ணுவார்கள், ஆனாலும் உன்னை மேற்கொள்ளமாட்டார்கள்; உன்னை இரட்சிப்பதற்காகவும், உன்னைத் தப்புவிப்பதற்காகவும் நான் உன்னுடனே இருக்கிறேன் என்று கர்த்தர் சொல்லுகிற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உன்னை இந்த ஜனத்துக்கு எதிரே அரணான வெண்கல அலங்கமாக்குவேன்; அவர்கள் உனக்கு விரோதமாக யுத்தம்பண்ணுவார்கள், ஆனாலும் உன்னை மேற்கொள்ளமாட்டார்கள்; உன்னை இரட்சிப்பதற்காகவும், உன்னைத் தப்புவிப்பதற்காகவும் நான் உன்னுடனே இருக்கிறேன் என்று கர்த்தர் சொல்லுகிற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உன்னை இந்த ஜனத்துக்கு எதிரே அரணான வெண்கல அலங்கமாக்குவேன்; அவர்கள் உனக்கு விரோதமாக யுத்தம்பண்ணுவார்கள், ஆனாலும் உன்னை மேற்கொள்ளமாட்டார்கள்; உன்னை இரட்சிப்பதற்காகவும், உன்னைத் தப்புவிப்பதற்காகவும் நான் உன்னுடனே இருக்கிறேன் என்று கர்த்தர் சொல்லுகி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ான் உன்னைப் பொல்லாதவர்களின் கைக்குத் தப்புவித்து, உன்னைப் பலவந்தரின் கைக்கு நீங்கலாக்கி விடுவிப்பேன் என்கி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என்னை நோக்கி: மோசேயும் சாமுவேலும் என் முகத்துக்கு முன்பாக நின்றாலும், என் மனம் இந்த ஜனங்கள் பட்சமாய்ச் சாராது, இவர்கள் என் முகத்தைவிட்டுப் புறப்பட்டுப்போகும்படி இவர்களைத் துரத்திவிடு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என்னை நோக்கி: மோசேயும் சாமுவேலும் என் முகத்துக்கு முன்பாக நின்றாலும், என் மனம் இந்த ஜனங்கள் பட்சமாய்ச் சாராது, இவர்கள் என் முகத்தைவிட்டுப் புறப்பட்டுப்போகும்படி இவர்களைத் துரத்திவிடு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ங்கே புறப்பட்டுப்போனோம் என்று இவர்களைக் கேட்டால், நீ அவர்களை நோக்கி: சாவுக்கு ஏதுவானவர்கள் சாவுக்கும், பட்டயத்துக்கு ஏதுவானவர்கள் பட்டயத்துக்கும், பஞ்சத்துக்கு ஏதுவானவர்கள் பஞ்சத்துக்கும், சிறையிருப்புக்கு ஏதுவானவர்கள் சிறையிருப்புக்கும் நேராய்ப் போகவேண்டும் என்று கர்த்தர் உரைக்கிறார் என்று சொல்ல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ங்கே புறப்பட்டுப்போனோம் என்று இவர்களைக் கேட்டால், நீ அவர்களை நோக்கி: சாவுக்கு ஏதுவானவர்கள் சாவுக்கும், பட்டயத்துக்கு ஏதுவானவர்கள் பட்டயத்துக்கும், பஞ்சத்துக்கு ஏதுவானவர்கள் பஞ்சத்துக்கும், சிறையிருப்புக்கு ஏதுவானவர்கள் சிறையிருப்புக்கும் நேராய்ப் போகவேண்டும் என்று கர்த்தர் உரைக்கிறார் என்று சொல்ல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ங்கே புறப்பட்டுப்போனோம் என்று இவர்களைக் கேட்டால், நீ அவர்களை நோக்கி: சாவுக்கு ஏதுவானவர்கள் சாவுக்கும், பட்டயத்துக்கு ஏதுவானவர்கள் பட்டயத்துக்கும், பஞ்சத்துக்கு ஏதுவானவர்கள் பஞ்சத்துக்கும், சிறையிருப்புக்கு ஏதுவானவர்கள் சிறையிருப்புக்கும் நேராய்ப் போகவேண்டும் என்று கர்த்தர் உரைக்கிறார் என்று சொல்ல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ொன்றுபோடப் பட்டயமும், பிடித்து இழுக்க நாய்களும், பட்சித்து அழிக்க ஆகாயத்துப் பறவைகளும், பூமியின் மிருகங்களும் ஆகிய நான்குவிதமான வாதைகளை நான் அவர்கள்மேல் வரக் கட்டளையிடுவேன் என்று கர்த்தர் சொல்லுகி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ொன்றுபோடப் பட்டயமும், பிடித்து இழுக்க நாய்களும், பட்சித்து அழிக்க ஆகாயத்துப் பறவைகளும், பூமியின் மிருகங்களும் ஆகிய நான்குவிதமான வாதைகளை நான் அவர்கள்மேல் வரக் கட்டளையிடுவேன் என்று கர்த்தர் சொல்லுகி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ொன்றுபோடப் பட்டயமும், பிடித்து இழுக்க நாய்களும், பட்சித்து அழிக்க ஆகாயத்துப் பறவைகளும், பூமியின் மிருகங்களும் ஆகிய நான்குவிதமான வாதைகளை நான் அவர்கள்மேல் வரக் கட்டளையிடுவேன் என்று கர்த்தர் சொல்லுகி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சேக்கியாவின் குமாரனும், யூதாவின் ராஜாவுமாகிய மனாசே எருசலேமில் செய்தவைகளினிமித்தம் அவர்களைப் பூமியிலுள்ள எல்லார ராஜ்யங்களிலும் அலையப்பண்ணுவ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சேக்கியாவின் குமாரனும், யூதாவின் ராஜாவுமாகிய மனாசே எருசலேமில் செய்தவைகளினிமித்தம் அவர்களைப் பூமியிலுள்ள எல்லார ராஜ்யங்களிலும் அலையப்பண்ணுவ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ருசலேமே, யார் உன்மேல் இரங்குவார்கள்? யார் உன்மேல் பரிதபிப்பார்கள்? யார் உன்னிடத்திற்குத் திரும்பி, உன் சுகசெய்தியை விசாரிப்பார்கள்?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ருசலேமே, யார் உன்மேல் இரங்குவார்கள்? யார் உன்மேல் பரிதபிப்பார்கள்? யார் உன்னிடத்திற்குத் திரும்பி, உன் சுகசெய்தியை விசாரிப்பார்கள்?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 என்னைவிட்டுப் பின்வாங்கிப்போனாய், ஆகையால் என் கையை உனக்கு விரோதமாய் நீட்டி, உன்னை அழிப்பேன்; நான் பொறுத்துப் பொறுத்து இளைத்துப்போனேன் என்று கர்த்தர் சொல்லுகி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 என்னைவிட்டுப் பின்வாங்கிப்போனாய், ஆகையால் என் கையை உனக்கு விரோதமாய் நீட்டி, உன்னை அழிப்பேன்; நான் பொறுத்துப் பொறுத்து இளைத்துப்போனேன் என்று கர்த்தர் சொல்லுகி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ேசத்தின் வாசல்களில் அவர்களைத் தூற்றுக்கூடையால் தூற்றிப்போடுவேன்; என் ஜனங்கள் தங்கள் வழிகளைவிட்டுத் திரும்பாதபடியினால் நான் அவர்களைப் பிள்ளைகள் அற்றவர்களாக்கி அழிப்ப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ேசத்தின் வாசல்களில் அவர்களைத் தூற்றுக்கூடையால் தூற்றிப்போடுவேன்; என் ஜனங்கள் தங்கள் வழிகளைவிட்டுத் திரும்பாதபடியினால் நான் அவர்களைப் பிள்ளைகள் அற்றவர்களாக்கி அழிப்ப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டற்கரை மணலைப்பார்க்கிலும் அதிக விதவைகள் அவர்களில் உண்டாயிருப்பார்கள்; பட்டப்பகலிலே பாழாக்குகிறவனைத் தாயின்மேலும் பிள்ளைகளின்மேலும் வரப்பண்ணுவேன்; அவர்கள்மேல் பட்டணத்தின் கலகத்தையும் பயங்கரங்களையும் விழப்பண்ணுவ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டற்கரை மணலைப்பார்க்கிலும் அதிக விதவைகள் அவர்களில் உண்டாயிருப்பார்கள்; பட்டப்பகலிலே பாழாக்குகிறவனைத் தாயின்மேலும் பிள்ளைகளின்மேலும் வரப்பண்ணுவேன்; அவர்கள்மேல் பட்டணத்தின் கலகத்தையும் பயங்கரங்களையும் விழப்பண்ணுவ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டற்கரை மணலைப்பார்க்கிலும் அதிக விதவைகள் அவர்களில் உண்டாயிருப்பார்கள்; பட்டப்பகலிலே பாழாக்குகிறவனைத் தாயின்மேலும் பிள்ளைகளின்மேலும் வரப்பண்ணுவேன்; அவர்கள்மேல் பட்டணத்தின் கலகத்தையும் பயங்கரங்களையும் விழப்பண்ணுவ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ஏழு பிள்ளைகளைப் பெற்றவள் களைத்துப்போகிறாள்; அவள் தன் பிராணனை விட்டுவிட்டாள்; இன்னும் பகலாயிருக்கையில் அவளுடைய சூரியன் அஸ்தமித்தது; வெட்கமும் இலச்சையும் அடைந்தாள்; அவர்களில் மீதியாகிறவர்களையோ அவர்களுடைய சத்துருக்களுக்கு முன்பாகப் பட்டயத்துக்கு ஒப்புக்கொடுப்பேன் என்று கர்த்தர் சொல்லுகிற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ஏழு பிள்ளைகளைப் பெற்றவள் களைத்துப்போகிறாள்; அவள் தன் பிராணனை விட்டுவிட்டாள்; இன்னும் பகலாயிருக்கையில் அவளுடைய சூரியன் அஸ்தமித்தது; வெட்கமும் இலச்சையும் அடைந்தாள்; அவர்களில் மீதியாகிறவர்களையோ அவர்களுடைய சத்துருக்களுக்கு முன்பாகப் பட்டயத்துக்கு ஒப்புக்கொடுப்பேன் என்று கர்த்தர் சொல்லுகிற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ஏழு பிள்ளைகளைப் பெற்றவள் களைத்துப்போகிறாள்; அவள் தன் பிராணனை விட்டுவிட்டாள்; இன்னும் பகலாயிருக்கையில் அவளுடைய சூரியன் அஸ்தமித்தது; வெட்கமும் இலச்சையும் அடைந்தாள்; அவர்களில் மீதியாகிறவர்களையோ அவர்களுடைய சத்துருக்களுக்கு முன்பாகப் பட்டயத்துக்கு ஒப்புக்கொடுப்பேன் என்று கர்த்தர் சொல்லுகிற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 தாயே, தேசத்துக்கெல்லாம் வழக்குக்கும் வாதுக்கும் உள்ளானவனாயிருக்கும்படி என்னை நீ பெற்றாயே; ஐயோ! நான் அவர்களுக்கு வட்டிக்குக் கொடுத்ததுமில்லை, அவர்கள் எனக்கு வட்டிக்குக் கொடுத்ததுமில்லை; ஆனாலும், எல்லாரும் என்னைச் சபிக்கிற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 தாயே, தேசத்துக்கெல்லாம் வழக்குக்கும் வாதுக்கும் உள்ளானவனாயிருக்கும்படி என்னை நீ பெற்றாயே; ஐயோ! நான் அவர்களுக்கு வட்டிக்குக் கொடுத்ததுமில்லை, அவர்கள் எனக்கு வட்டிக்குக் கொடுத்ததுமில்லை; ஆனாலும், எல்லாரும் என்னைச் சபிக்கிற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 தாயே, தேசத்துக்கெல்லாம் வழக்குக்கும் வாதுக்கும் உள்ளானவனாயிருக்கும்படி என்னை நீ பெற்றாயே; ஐயோ! நான் அவர்களுக்கு வட்டிக்குக் கொடுத்ததுமில்லை, அவர்கள் எனக்கு வட்டிக்குக் கொடுத்ததுமில்லை; ஆனாலும், எல்லாரும் என்னைச் சபிக்கிற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ன்னில் மீதியாயிருப்பவர்கள் நன்மையடைவார்கள்; தீங்கின் காலத்திலும் நெருக்கத்தின் காலத்திலும் உனக்காக நான் சத்துருவுக்கு எதிர்ப்பட்டு, உனக்குச் சகாயஞ்செய்வேன் என்று மெய்யாக சொல்லுகிறே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ன்னில் மீதியாயிருப்பவர்கள் நன்மையடைவார்கள்; தீங்கின் காலத்திலும் நெருக்கத்தின் காலத்திலும் உனக்காக நான் சத்துருவுக்கு எதிர்ப்பட்டு, உனக்குச் சகாயஞ்செய்வேன் என்று மெய்யாக சொல்லுகிறே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வடக்கேயிருந்து வரும் இரும்பையும் வெண்கலத்தையும் இரும்பு நொறுக்குமோ?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ன்னுடைய எல்லாப் பாவங்களினிமித்தமும், உன்னுடைய எல்லா எல்லைகளிலும், நான் உன் ஆஸ்தியையும், உன் பொக்கிஷங்களையும் கிரயமில்லாமல் சூறையிடுவிப்பே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ன்னுடைய எல்லாப் பாவங்களினிமித்தமும், உன்னுடைய எல்லா எல்லைகளிலும், நான் உன் ஆஸ்தியையும், உன் பொக்கிஷங்களையும் கிரயமில்லாமல் சூறையிடுவிப்பே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 அறியாத தேசத்தில் உன் சத்துருக்கள் வசமாக நான் உன்னைத் தாண்டிப்போகப் பண்ணுவேன்; உங்கள்மேல் எரியப்போகிற அக்கினி என் கோபத்திலே மூண்டது என்று கர்த்தர் சொன்ன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 அறியாத தேசத்தில் உன் சத்துருக்கள் வசமாக நான் உன்னைத் தாண்டிப்போகப் பண்ணுவேன்; உங்கள்மேல் எரியப்போகிற அக்கினி என் கோபத்திலே மூண்டது என்று கர்த்தர் சொன்ன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ாவே, நீர் அதை அறிவீர்; தேவரீர் என்னை நினைத்து என்னை விசாரித்து, என்னைத் துன்பப்படுத்துகிறவர்களுக்கு என்னிமித்தம் நீதியைச் சரிக்கட்டும்; உம்முடைய நீடியபொறுமையினிமித்தம் என்னை வாரிக்கொள்ளாதிரும்; நான் உம்முடையமித்தம் நிந்தையைச் சகிக்கிறேன் என்று அறியும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ாவே, நீர் அதை அறிவீர்; தேவரீர் என்னை நினைத்து என்னை விசாரித்து, என்னைத் துன்பப்படுத்துகிறவர்களுக்கு என்னிமித்தம் நீதியைச் சரிக்கட்டும்; உம்முடைய நீடியபொறுமையினிமித்தம் என்னை வாரிக்கொள்ளாதிரும்; நான் உம்முடையமித்தம் நிந்தையைச் சகிக்கிறேன் என்று அறியும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ம்முடைய வார்த்தைகள் கிடைத்தவுடனே அவைகளை உட்கொண்டேன்; உம்முடைய வார்த்தைகள் எனக்குச் சந்தோஷமும், என் இருதயத்துக்கு மகிழ்ச்சியுமாயிருந்தது; சேனைகளின் தேவனாகிய கர்த்தாவே, உம்முடைய நாமம் எனக்குத் தரிக்கப்பட்டிருக்கிறது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ம்முடைய வார்த்தைகள் கிடைத்தவுடனே அவைகளை உட்கொண்டேன்; உம்முடைய வார்த்தைகள் எனக்குச் சந்தோஷமும், என் இருதயத்துக்கு மகிழ்ச்சியுமாயிருந்தது; சேனைகளின் தேவனாகிய கர்த்தாவே, உம்முடைய நாமம் எனக்குத் தரிக்கப்பட்டிருக்கிறது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ன் பரியாசக்காரருடைய கூட்டத்தில் உட்கார்ந்து களிகூர்ந்ததில்லை; உமது கரத்தினிமித்தம் தனித்து உட்கார்ந்தேன்; சலிப்பினால் என்னை நிரப்பினீ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ன் பரியாசக்காரருடைய கூட்டத்தில் உட்கார்ந்து களிகூர்ந்ததில்லை; உமது கரத்தினிமித்தம் தனித்து உட்கார்ந்தேன்; சலிப்பினால் என்னை நிரப்பினீ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ன் நோவு நித்தியகாலமாகவும் என் காயம் ஆறாத கொடிய புண்ணாகவும் இருப்பானேன்? நீர் எனக்கு நம்பப்படாத ஊற்றைப்போலவும், வற்றிப்போகிற ஜலத்தைப்போலவும் இருப்பீரோ?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ன் நோவு நித்தியகாலமாகவும் என் காயம் ஆறாத கொடிய புண்ணாகவும் இருப்பானேன்? நீர் எனக்கு நம்பப்படாத ஊற்றைப்போலவும், வற்றிப்போகிற ஜலத்தைப்போலவும் இருப்பீரோ?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தினிமித்தம் நீ திரும்பினால் நான் உன்னைத் திரும்பச் சீர்ப்படுத்துவேன்; என் முகத்துக்குமுன்பாக நிலைத்துமிருப்பாய்; நீ தீழ்ப்பானதினின்று விலையேறப்பெற்றதைப் பிரித்தெடுத்தால், என் வாய்போலிருப்பாய்; நீ அவர்களிடத்தில் திரும்பாமல், அவர்கள் உன்னிடத்தில் திரும்புவார்களாக என்று கர்த்தர் சொல்லுகிறா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தினிமித்தம் நீ திரும்பினால் நான் உன்னைத் திரும்பச் சீர்ப்படுத்துவேன்; என் முகத்துக்குமுன்பாக நிலைத்துமிருப்பாய்; நீ தீழ்ப்பானதினின்று விலையேறப்பெற்றதைப் பிரித்தெடுத்தால், என் வாய்போலிருப்பாய்; நீ அவர்களிடத்தில் திரும்பாமல், அவர்கள் உன்னிடத்தில் திரும்புவார்களாக என்று கர்த்தர் சொல்லுகிறா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தினிமித்தம் நீ திரும்பினால் நான் உன்னைத் திரும்பச் சீர்ப்படுத்துவேன்; என் முகத்துக்குமுன்பாக நிலைத்துமிருப்பாய்; நீ தீழ்ப்பானதினின்று விலையேறப்பெற்றதைப் பிரித்தெடுத்தால், என் வாய்போலிருப்பாய்; நீ அவர்களிடத்தில் திரும்பாமல், அவர்கள் உன்னிடத்தில் திரும்புவார்களாக என்று கர்த்தர் சொல்லுகி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7514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और मैं तुझ को उन लोगों के साम्हने पीतल की दृढ़ शहरपनाह बनाऊंगा; वे तुझ से लड़ेंगे, परन्तु तुझ प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्रबल न होंगे, क्योंकि मैं तुझे बचाने और तेरा उद्धार करने के लिये तेरे साथ हूँ, यहोवा की यह वाणी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ैं तुझे दुष्ट लोगों के हाथ से बचाऊंग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और उपद्रवी लोगों के पंजे से छुड़ा लू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फिर यहोवा ने मुझ से कहा, यदि मूसा और शमूएल भी मेरे साम्हने खड़े होते, तौभी मेरा मन इन लोगों की ओ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 फिरता। इन को मेरे साम्हने से निकाल दो कि वे निकल जाएं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और यदि वे तुझ से पूछें कि हम कहां निकल जाएं? तो कहना कि यहोवा यों कहता है, जो मरने वाले हैं, व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रने को चले जाएं, जो तलवार से मरने वाले हैं, वे तलवार से मरने को ; जो आकाल से मरने वाले हैं, वे आका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े मरने को, और जो बंधुए होने वाले हैं, वे बंधुआई में चले जाऐ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मैं उनके विरुद्ध चार प्रकार के विनाश ठहराऊंगा: मार डालने के लिये तलवार, फाड़ डालने के लिय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ुत्ते, नोच डालने के लिये आकाश के पक्षी, और फाड़ कर खाने के लिये मैदान के हिंसक जन्तु, यहोवा की य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ाणी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यह हिजकिय्याह के पुत्र, यहूदा के राजा मनश्शे के उन कामों के कारण होगा जो उसने यरूशलेम में कि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ैं, और मैं उन्हें ऐसा करूंगा कि वे पृथ्वी के राज्य राज्य में मारे मारे फिरें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हे यरूशलेम, तुझ पर कौन तरस खाएगा, और कौन तेरे लिये शोक करेगा? कौन तेरा कुशल पूछने को तेरी ओ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ुड़ेग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यहोवा की यह वाणी है कि तू मुझ को त्यागकर पीछे हट गई है, इसलिये मैं तुझ पर हाथ बढ़ाकर तेरा ना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रूंगा; क्योंकि, मैं तरस खाते खाते उकता गया हूँ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मैं ने उन को देश के फाटकों में सूप से फटक दिया है; उन्होंने कुमार्ग को नहीं छोड़ा, इस कारण मैं 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पनी प्रजा को निर्वंश कर दिया, और नाश भी किय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उनकी विधवाए मेरे देखने में समुद्र की बालू के किनकों से अधिक हो गई हैं; उनके जवानों की माताओं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रुद्ध दुपहरी ही को मैं ने लुटेरों को ठहराया है; मैं ने उन को अचानक संकट में डाल दिया और घबरा दिय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सात लड़कों की माता भी बेहाल हो गई और प्राण भी छोड़ दिया; उसका सूर्य दोपहर ही को अस्त हो गया; उसक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आशा टूट गई और उसका मुंह काला हो गया। और जो रह गए हैं उन को भी मैं शत्रुओं की तलवार से मरवा डालूंग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वा की यही वाणी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हे मेरी माता, मुझ पर हाथ, कि तू ने मुझ ऐसे मनुष्य को उत्पन्न किया जो संसार भर से झगड़ा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ादविवाद करने वाला ठहरा है! न तो मैं ने व्याज के लिये रुपये दिए, और न किसी से उधार लिए हैं, तौभी लो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ुझे कोसते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यहोवा ने कहा, निश्चय मैं तेरी भलाई के लिये तुझे दृढ़ करूंगा; विपत्ति और कष्ट के समय मैं शत्रु स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भी तेरी बिनती कराऊ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क्या कोई पीतल वा लोहा, उत्तर दिशा का लोहा तोड़ सकता है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तेरे सब पापों के कारण जो सर्वत्र देश में हुए हैं मैं तेरी धन-सम्पत्ति और खजाने, बिना दाम दिए लु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ाने दू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मैं ऐसा करूंगा कि वह शत्रुओं के हाथ ऐसे देश में चला जाएगा जिसे तू नहीं जानती है, क्योंकि मेर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्रोध की आग भड़क उठी है, और वह तुम को जलाएग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हे यहोवा, तू तो जानता है; मुझे स्मरण कर और मेरी सुधि ले कर मेरे सताने वालों से मेरा पलटा ले। त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धीरज के साथ क्रोध करने वाला है, इसलिये मुझे न उठा ले; तेरे ही निमित्त मेरी नामधराई हुई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जब तेरे वचन मेरे पास पहुंचे, तब मैं ने उन्हें मानो खा लिया, और तेरे वचन मेरे मन के हर्ष और आनन्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5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ा कारण हुए; क्योंकि, हे सेनाओं के परमेश्वर यहोवा, मैं तेरा कहलाता हूँ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5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तेरी छाया मुझ पर इुई; मैं मन बहलाने वालों के बीच बैठकर प्रसन्न नहीं हुआ; तेरे हाथ के दबाव से मै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5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केला बैठा, क्योंकि तू ने मुझे क्रोध से भर दिया थ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5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मेरी पीड़ा क्यों लगातार बनी रहती है? मेरी चोट की क्यों कोई औषधि नहीं है? क्या तू सचमुच मेरे लिय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5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धोखा देने वाली नदी और सूखने वाले जल के समान होग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5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यह सुनकर यहोवा ने योंकहा, यदि तू फिरे, तो मैं फिर से तुझे अपने साम्हने खड़ा करूंगा। यदि तू अनमो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5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ो कहे और निकम्मे को न कहे, तब तू मेरे मुख के समान होगा। वे लोग तेरी ओर फिरेंगे, परन्तु तू उनकी ओर 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5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फिर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6">
  <a:themeElements>
    <a:clrScheme name="Theme3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2026-10-22T08:47:52Z</dcterms:created>
  <dcterms:modified xsi:type="dcterms:W3CDTF">2026-10-22T08:47:52Z</dcterms:modified>
  <dc:title>यिर्मयाह : 15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