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மானது நம்பப்படுகிறவைகளின் உறுதியும், காணப்படாதவைகளின் நிச்சயமு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முன்னோர்கள் நற்சாட்சிபெற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த்தினாலே நாம் உலகங்கள் தேவனுடைய வார்த்தையினால் உண்டாக்கப்பட்டதென்றும், இவ்விதமாய், காணப்படுகிறவைகள் தோன்றப்படுகிறவைகளால் உண்டாகவில்லையென்றும் அறிந்த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த்தினாலே நாம் உலகங்கள் தேவனுடைய வார்த்தையினால் உண்டாக்கப்பட்டதென்றும், இவ்விதமாய், காணப்படுகிறவைகள் தோன்றப்படுகிறவைகளால் உண்டாகவில்லையென்றும் அறி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த்தினாலே ஏனோக்கு மரணத்தைக் காணாதபடிக்கு எடுத்துக்கொள்ளப்பட்டான்; தேவன் அவனை எடுத்துக்கொண்டபடியினாலே, அவன் காணப்படாமற்போனான்; அவன் தேவனுக்குப் பிரியமானவனென்று அவன் எடுத்துக்கொள்ளப்படுவதற்கு முன்னமே சாட்சிபெற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த்தினாலே ஏனோக்கு மரணத்தைக் காணாதபடிக்கு எடுத்துக்கொள்ளப்பட்டான்; தேவன் அவனை எடுத்துக்கொண்டபடியினாலே, அவன் காணப்படாமற்போனான்; அவன் தேவனுக்குப் பிரியமானவனென்று அவன் எடுத்துக்கொள்ளப்படுவதற்கு முன்னமே சாட்சிபெற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மில்லாமல் தேவனுக்குப் பிரியமாயிருப்பது கூடாதகாரியம்; ஏனென்றால், தேவனிடத்தில் சேருகிறவன் அவர் உண்டென்றும், அவர் தம்மைத்தேடுகிறவர்களுக்குப் பலன் அளிக்கிறவரென்றும் விசுவாசி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மில்லாமல் தேவனுக்குப் பிரியமாயிருப்பது கூடாதகாரியம்; ஏனென்றால், தேவனிடத்தில் சேருகிறவன் அவர் உண்டென்றும், அவர் தம்மைத்தேடுகிறவர்களுக்குப் பலன் அளிக்கிறவரென்றும் விசுவாசி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சுவாசத்தினாலே ஆபிரகாம் தான் சுதந்தரமாகப் பெறப்போகிற இடத்திற்குப் போகும்படி அழைக்கப்பட்டபோது, கீழ்ப்படிந்து, தான் போகும் இடம் இன்னதென்று அறியாமல் புறப்பட்டுப்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சுவாசத்தினாலே ஆபிரகாம் தான் சுதந்தரமாகப் பெறப்போகிற இடத்திற்குப் போகும்படி அழைக்கப்பட்டபோது, கீழ்ப்படிந்து, தான் போகும் இடம் இன்னதென்று அறியாமல் புறப்பட்டுப்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ன் வாக்குத்தத்தம்பண்ணப்பட்ட தேசத்திலே பரதேசியைப்போலச் சஞ்சரித்து, அந்த வாக்குத்தத்தத்திற்கு உடன் சுதந்தரராகிய ஈசாக்கோடும் யாக்கோபோடும் கூடாரங்களிலே குடியிருந்தான்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ன் வாக்குத்தத்தம்பண்ணப்பட்ட தேசத்திலே பரதேசியைப்போலச் சஞ்சரித்து, அந்த வாக்குத்தத்தத்திற்கு உடன் சுதந்தரராகிய ஈசாக்கோடும் யாக்கோபோடும் கூடாரங்களிலே குடியிருந்தா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தேவன் தாமே கட்டி உண்டாக்கின அஸ்திபாரங்களுள்ள நகரத்துக்கு அவன் காத்த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சுவாசத்தினாலே சாராளும் வாக்குத்தத்தம்பண்ணினவர் உண்மையுள்ளவரென்றெண்ணி, கர்ப்பந்தரிக்கப் பெலனடைந்து, வயதுசென்றவளாயிருந்தும் பிள்ளைபெற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சுவாசத்தினாலே சாராளும் வாக்குத்தத்தம்பண்ணினவர் உண்மையுள்ளவரென்றெண்ணி, கர்ப்பந்தரிக்கப் பெலனடைந்து, வயதுசென்றவளாயிருந்தும் பிள்ளைபெற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படியால், சரீரஞ்செத்தவனென்று எண்ணத்தகும் ஒருவனாலே, வானத்திலுள்ள பெருக்கமான நட்சத்திரங்களைப்போலவும் கடற்கரையிலுள்ள எண்ணிறந்த மணலைப்போலவும், மிகுந்த ஜனங்கள் பிற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படியால், சரீரஞ்செத்தவனென்று எண்ணத்தகும் ஒருவனாலே, வானத்திலுள்ள பெருக்கமான நட்சத்திரங்களைப்போலவும் கடற்கரையிலுள்ள எண்ணிறந்த மணலைப்போலவும், மிகுந்த ஜனங்கள் பிற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ெல்லாரும், வாக்குத்தத்தம்பண்ணப்பட்டவைகளை அடையாமல், தூரத்திலே அவைகளைக் கண்டு, நம்பி அணைத்துக்கொண்டு, பூமியின்மேல் தங்களை அந்நியரும் பரதேசிகளும் என்று அறிக்கையிட்டு, விசுவாசத்தோடே மரி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ெல்லாரும், வாக்குத்தத்தம்பண்ணப்பட்டவைகளை அடையாமல், தூரத்திலே அவைகளைக் கண்டு, நம்பி அணைத்துக்கொண்டு, பூமியின்மேல் தங்களை அந்நியரும் பரதேசிகளும் என்று அறிக்கையிட்டு, விசுவாசத்தோடே மர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ெல்லாரும், வாக்குத்தத்தம்பண்ணப்பட்டவைகளை அடையாமல், தூரத்திலே அவைகளைக் கண்டு, நம்பி அணைத்துக்கொண்டு, பூமியின்மேல் தங்களை அந்நியரும் பரதேசிகளும் என்று அறிக்கையிட்டு, விசுவாசத்தோடே மர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றிக்கையிடுகிறவர்கள் சுயதேசத்தை நாடிப்போகிறோம் என்று தெரியப்படுத்த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ங்கள் விட்டுவந்த தேசத்தை நினைத்தார்களானால், அதற்குத் திரும்பிப்போவதற்கு அவர்களுக்குச் சமயங்கிடைத்திருக்கும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ங்கள் விட்டுவந்த தேசத்தை நினைத்தார்களானால், அதற்குத் திரும்பிப்போவதற்கு அவர்களுக்குச் சமயங்கிடைத்திருக்கு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ையல்ல, அதிலும் மேன்மையான பரமதேசத்தையே விரும்பினார்கள்; ஆகையால் தேவன் அவர்களுடைய தேவனென்னப்பட வெட்கப்படுகிறதில்லை; அவர்களுக்கு ஒரு நகரத்தை ஆயத்தம்பண்ணினார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ையல்ல, அதிலும் மேன்மையான பரமதேசத்தையே விரும்பினார்கள்; ஆகையால் தேவன் அவர்களுடைய தேவனென்னப்பட வெட்கப்படுகிறதில்லை; அவர்களுக்கு ஒரு நகரத்தை ஆயத்தம்பண்ணினா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விசுவாசத்தினாலே ஆபிரகாம் தான் சோதிக்கப்பட்டபோது. ஈசாக்கைப் பலியாக ஒப்புக்கொடுத்தான்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விசுவாசத்தினாலே ஆபிரகாம் தான் சோதிக்கப்பட்டபோது. ஈசாக்கைப் பலியாக ஒப்புக்கொடுத்தான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ஈசாக்கினிடத்தில் உன் சந்ததி விளங்கும் என்று அவனோடே சொல்லப்பட்டிருந்ததே, இப்படிப்பட்ட வாக்குத்தத்தங்களைப் பெற்றவன், மரித்தோரிலிருந்து எழுப்ப தேவன் வல்லவராயிருக்கிறாரென்றெ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ஒரேபேறானவனையே பலியாக ஒப்புக்கொடுத்தான்; மரித்தோரிலிருந்து அவனை பாவனையாகத் திரும்பவும் பெற்றுக்கொண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ஒரேபேறானவனையே பலியாக ஒப்புக்கொடுத்தான்; மரித்தோரிலிருந்து அவனை பாவனையாகத் திரும்பவும் பெற்றுக்கொண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சுவாசத்தினாலே ஈசாக்கு வருங்காரியங்களைக்குறித்து யாக்கோபையும் ஏசாவையும் ஆசீர்வத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சுவாசத்தினாலே யாக்கோபு தன் மரணகாலத்தில் யோசேப்பினுடைய குமாரர் இருவரையும் ஆசீர்வதித்து, தன்கோலின் முனையிலே சாய்ந்து தொழுதுகொண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சுவாசத்தினாலே யாக்கோபு தன் மரணகாலத்தில் யோசேப்பினுடைய குமாரர் இருவரையும் ஆசீர்வதித்து, தன்கோலின் முனையிலே சாய்ந்து தொழுது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த்தினாலே யோசேப்பு இஸ்ரவேல் புத்திரர் எகிப்து தேசத்தைவிட்டுப் புறப்படுவார்களென்பதைப்பற்றித் தன் அந்தியகாலத்தில் பேசி, தன் எலும்புகளைக்குறித்துக் கட்டளைகொடு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த்தினாலே யோசேப்பு இஸ்ரவேல் புத்திரர் எகிப்து தேசத்தைவிட்டுப் புறப்படுவார்களென்பதைப்பற்றித் தன் அந்தியகாலத்தில் பேசி, தன் எலும்புகளைக்குறித்துக் கட்டளைகொடு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 பிறந்தபோது அவனுடைய தாய்தகப்பன்மார் அவனை அழகுள்ள பிள்ளையென்று கண்டு, விசுவாசத்தினாலே, ராஜாவினுடைய கட்டளைக்குப் பயப்படாமல் அவனை மூன்றுமாதம் ஒளித்துவை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 பிறந்தபோது அவனுடைய தாய்தகப்பன்மார் அவனை அழகுள்ள பிள்ளையென்று கண்டு, விசுவாசத்தினாலே, ராஜாவினுடைய கட்டளைக்குப் பயப்படாமல் அவனை மூன்றுமாதம் ஒளித்துவைத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சுவாசத்தினாலே மோசே தான் பெரியவனானபோது பார்வோனுடைய குமாரத்தியின் மகன் என்னப்படுவதை வெறு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த்தியமான பாவ சந்தோஷங்களை அநுபவிப்பதைப்பார்க்கிலும் தேவனுடைய ஜனங்களோடே துன்பத்தை அநுபவிப்பதையே தெரிந்துகொண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த்தியமான பாவ சந்தோஷங்களை அநுபவிப்பதைப்பார்க்கிலும் தேவனுடைய ஜனங்களோடே துன்பத்தை அநுபவிப்பதையே தெரிந்துகொண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வரும் பலன்மேல் நோக்கமாயிருந்து, எகிப்திலுள்ள பொக்கிஷங்களிலும் கிறிஸ்துவினிமித்தம் வரும் நிந்தயை அதிக பாக்கியமென்று எண்ண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வரும் பலன்மேல் நோக்கமாயிருந்து, எகிப்திலுள்ள பொக்கிஷங்களிலும் கிறிஸ்துவினிமித்தம் வரும் நிந்தயை அதிக பாக்கியமென்று எண்ண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சுவாசத்தினாலே அவன் அதரிசனமானவரைத் தரிசிக்கிறதுபோல உறுதியாயிருந்து, ராஜாவின் கோபத்துக்குப் பயப்படாமல் எகிப்தைவிட்டுப் போ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சுவாசத்தினாலே அவன் அதரிசனமானவரைத் தரிசிக்கிறதுபோல உறுதியாயிருந்து, ராஜாவின் கோபத்துக்குப் பயப்படாமல் எகிப்தைவிட்டுப் போ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சுவாசத்தினாலே, முதற்பேறானவைகளைச் சங்கரிக்கிறவன் இஸ்ரவேலரைத் தொடாதபடிக்கு, அவன் பஸ்காவையும் இரத்தம் பூசுதலாகிய நியமத்தையும் ஆசர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சுவாசத்தினாலே, முதற்பேறானவைகளைச் சங்கரிக்கிறவன் இஸ்ரவேலரைத் தொடாதபடிக்கு, அவன் பஸ்காவையும் இரத்தம் பூசுதலாகிய நியமத்தையும் ஆசர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சுவாசத்தினாலே அவர்கள் சிவந்தசமுத்திரத்தை உலர்ந்த தரையைக் கடந்துபோவதுபோலக், கடந்துபோனார்கள்; எகிப்தியர் அப்படிச் செய்யத்துணிந்து அமிழ்ந்து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சுவாசத்தினாலே அவர்கள் சிவந்தசமுத்திரத்தை உலர்ந்த தரையைக் கடந்துபோவதுபோலக், கடந்துபோனார்கள்; எகிப்தியர் அப்படிச் செய்யத்துணிந்து அமிழ்ந்து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சுவாசத்தினாலே எரிகோ பட்டணத்தின் மதில்கள் ஏழுநாள் சுற்றிவரப்பட்டு விழ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ிசுவாசத்தினாலே ராகாப் என்னும் வேசி வேவுகாரரைச் சமாதானத்தோடே ஏற்றுக்கொண்டு, கீழ்ப்படியாதவர்களோடேகூடச் சேதமாகாதிருந்த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ிசுவாசத்தினாலே ராகாப் என்னும் வேசி வேவுகாரரைச் சமாதானத்தோடே ஏற்றுக்கொண்டு, கீழ்ப்படியாதவர்களோடேகூடச் சேதமாகாதிருந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நான் என்ன சொல்லுவேன்? கிதியோன், பாராக், சிம்சோன், யெப்தா, தாவீது, சாமுவேல் என்பவர்களையும், தீர்க்கதரிசிகளையுங்குறித்து நான் விவரஞ்சொல்லவேண்டுமானால் காலம் போதா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நான் என்ன சொல்லுவேன்? கிதியோன், பாராக், சிம்சோன், யெப்தா, தாவீது, சாமுவேல் என்பவர்களையும், தீர்க்கதரிசிகளையுங்குறித்து நான் விவரஞ்சொல்லவேண்டுமானால் காலம் போதா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சுவாசத்தினாலே அவர்கள் ராஜ்யங்களை ஜெயித்தார்கள், நீதியை நடப்பித்தார்கள், வாக்குத்தத்தங்களைப் பெற்றார்கள், சிங்கங்களின் வாய்களை அடைத்தார்கள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சுவாசத்தினாலே அவர்கள் ராஜ்யங்களை ஜெயித்தார்கள், நீதியை நடப்பித்தார்கள், வாக்குத்தத்தங்களைப் பெற்றார்கள், சிங்கங்களின் வாய்களை அடைத்தார்கள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ினியின் உக்கிரத்தை அவித்தார்கள், பட்டயக்கருக்குக்குத் தப்பினார்கள், பலவீனத்தில் பலன்கொண்டார்கள், யுத்தத்தில் வல்லவர்களானார்கள், அந்நியருடைய சேனைகளை முறியடி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ினியின் உக்கிரத்தை அவித்தார்கள், பட்டயக்கருக்குக்குத் தப்பினார்கள், பலவீனத்தில் பலன்கொண்டார்கள், யுத்தத்தில் வல்லவர்களானார்கள், அந்நியருடைய சேனைகளை முறியடி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ஸ்திரீகள் சாகக்கொடுத்த தங்களுடையவர்களை உயிரோடெழுந்திருக்கப்பெற்றார்கள்; வேறுசிலர் மேன்மையான உயிர்த்தெழுதலை அடையும்படிக்கு, விடுதலைபெறச் சம்மதியாமல், வாதிக்கப்பட்டார்கள்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ஸ்திரீகள் சாகக்கொடுத்த தங்களுடையவர்களை உயிரோடெழுந்திருக்கப்பெற்றார்கள்; வேறுசிலர் மேன்மையான உயிர்த்தெழுதலை அடையும்படிக்கு, விடுதலைபெறச் சம்மதியாமல், வாதிக்கப்பட்டார்கள்;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ேறு சிலர் நிந்தைகளையும் அடிகளையும் கட்டுகளையும் காவலையும் அநுபவித்தார்கள்;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ல்லெறியுண்டார்கள், வாளால் அறுப்புண்டார்கள், பரீட்சைபார்க்கப்பட்டார்கள், பட்டயத்தினாலே வெட்டப்பட்டு மரித்தார்கள், செம்மறியாட்டுத் தோல்களையும் வெள்ளாட்டுத் தோல்களையும் போர்த்துக்கொண்டு திரிந்து, குறைவையும் உபத்திரவத்தையும் துன்பத்தையும் அநுபவித்தார்கள்;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ல்லெறியுண்டார்கள், வாளால் அறுப்புண்டார்கள், பரீட்சைபார்க்கப்பட்டார்கள், பட்டயத்தினாலே வெட்டப்பட்டு மரித்தார்கள், செம்மறியாட்டுத் தோல்களையும் வெள்ளாட்டுத் தோல்களையும் போர்த்துக்கொண்டு திரிந்து, குறைவையும் உபத்திரவத்தையும் துன்பத்தையும் அநுபவித்தார்கள்;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லகம் அவர்களுக்குப் பாத்திரமாயிருக்கவில்லை; அவர்கள் வனாந்தரங்களிலேயும் மலைகளிலேயும் குகைகளிலேயும் பூமியின் வெடிப்புகளிலேயும் சிதறுண்டு அலை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லகம் அவர்களுக்குப் பாத்திரமாயிருக்கவில்லை; அவர்கள் வனாந்தரங்களிலேயும் மலைகளிலேயும் குகைகளிலேயும் பூமியின் வெடிப்புகளிலேயும் சிதறுண்டு அலை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ர்களெல்லாரும் விசுவாசத்தினாலே நற்சாட்சிபெற்றும், வாக்குத்தத்தம்பண்ணப்பட்டதை அடையாமற்போ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நம்மையல்லாமல் பூரணராகாதபடிக்கு விசேஷித்த நன்மையானதொன்றை தேவன் நமக்கென்று முன்னதாக நியமித்திரு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faith is the substance of things hoped for, the evidence of things not se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by it the elders obtained a good repo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rough faith we understand that the worlds were framed by the word of God, so that things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seen were not made of things which do app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y faith Abel offered unto God a more excellent sacrifice than Cain, by which he obtained witnes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he was righteous, God testifying of his gifts: and by it he being dead yet spea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faith Enoch was translated that he should not see death; and was not found, because God ha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anslated him: for before his translation he had this testimony, that he pleased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without faith it is impossible to please him: for he that comes to God must believe that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, and that he is a rewarder of them that diligently seek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y faith Noah, being warned of God of things not seen as yet, moved with fear, prepared an ark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aving of his house; by the which he condemned the world, and became heir of the righteousnes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is by fa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y faith Abraham, when he was called to go out into a place which he should after receive for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heritance, obeyed; and he went out, not knowing where he w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y faith he sojourned in the land of promise, as in a strange country, dwelling in tabernacl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Isaac and Jacob, the heirs with him of the same promis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looked for a city which has foundations, whose builder and maker is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rough faith also Sara herself received strength to conceive seed, and was delivered of a chil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she was past age, because she judged him faithful who had promis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sprang there even of one, and him as good as dead, so many as the stars of the sky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ultitude, and as the sand which is by the sea shore innumerab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se all died in faith, not having received the promises, but having seen them far off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persuaded of them, and embraced them, and confessed that they were strangers and pilgrims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ey that say such things declare plainly that they seek a count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ruly, if they had been mindful of that country from whence they came out, they might h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d opportunity to have return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now they desire a better country, that is, an heavenly: wherefore God is not ashamed to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lled their God: for he has prepared for them a c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y faith Abraham, when he was tried, offered up Isaac: and he that had received the promis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fered up his only begotten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f whom it was said, That in Isaac shall your seed be call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ccounting that God was able to raise him up, even from the dead; from whence also he receiv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in a figu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y faith Isaac blessed Jacob and Esau concerning things to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y faith Jacob, when he was a dying, blessed both the sons of Joseph; and worshipped, lean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on the top of his staf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y faith Joseph, when he died, made mention of the departing of the children of Israel; and ga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mandment concerning his bon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y faith Moses, when he was born, was hid three months of his parents, because they saw he was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per child; and they were not afraid of the king's commandm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y faith Moses, when he was come to years, refused to be called the son of Pharaoh's daught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Choosing rather to suffer affliction with the people of God, than to enjoy the pleasures of s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a seaso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Esteeming the reproach of Christ greater riches than the treasures in Egypt: for he had respec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the recompence of the re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y faith he forsook Egypt, not fearing the wrath of the king: for he endured, as seeing him wh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 invisib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rough faith he kept the passover, and the sprinkling of blood, lest he that destroye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rstborn should touch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y faith they passed through the Red sea as by dry land: which the Egyptians assaying to do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own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y faith the walls of Jericho fell down, after they were compassed about seven d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By faith the harlot Rahab perished not with them that believed not, when she had receive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es with pe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what shall I more say? for the time would fail me to tell of Gedeon, and of Barak, 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mson, and of Jephthae; of David also, and Samuel, and of the prophet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Who through faith subdued kingdoms, wrought righteousness, obtained promises, stopped the mouth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li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Quenched the violence of fire, escaped the edge of the sword, out of weakness were made strong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xed valiant in fight, turned to flight the armies of the alie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Women received their dead raised to life again: and others were tortured, not accept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liverance; that they might obtain a better resurrectio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others had trial of cruel mockings and scourgings, yea, moreover of bonds and imprisonmen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They were stoned, they were sawn asunder, were tempted, were slain with the sword: they wander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out in sheepskins and goatskins; being destitute, afflicted, tormente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(Of whom the world was not worthy:) they wandered in deserts, and in mountains, and in den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ves of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se all, having obtained a good report through faith, received not the promis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God having provided some better thing for us, that they without us should not be made perfec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2026-10-21T06:11:34Z</dcterms:created>
  <dcterms:modified xsi:type="dcterms:W3CDTF">2026-10-21T06:11:34Z</dcterms:modified>
  <dc:title>Hebrews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