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் நாகாஸ் என்னும் அம்மோனியன் வந்து, கீலேயாத்திலிருக்கிற யாபேசை முற்றிக்கைபோட்டான்; அப்பொழுது யாபேசின் மனுஷர் எல்லாரும் நாகாசை நோக்கி: எங்களோடே உடன்படிக்கைபண்ணும்; அப்பொழுது உம்மைச் சேவிப்போம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் நாகாஸ் என்னும் அம்மோனியன் வந்து, கீலேயாத்திலிருக்கிற யாபேசை முற்றிக்கைபோட்டான்; அப்பொழுது யாபேசின் மனுஷர் எல்லாரும் நாகாசை நோக்கி: எங்களோடே உடன்படிக்கைபண்ணும்; அப்பொழுது உம்மைச் சேவிப்போம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ம்மோனியனாகிய நாகாஸ்: நான் உங்கள் ஒவ்வொருவருடைய வலது கண்ணையும் பிடுங்கி, இதினாலே இஸ்ரவேல் எல்லாவற்றின் மேலும் நிந்தைவரப்பண்ணுவதே நான் உங்களோடே பண்ணும் உடன்படிக்கை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ம்மோனியனாகிய நாகாஸ்: நான் உங்கள் ஒவ்வொருவருடைய வலது கண்ணையும் பிடுங்கி, இதினாலே இஸ்ரவேல் எல்லாவற்றின் மேலும் நிந்தைவரப்பண்ணுவதே நான் உங்களோடே பண்ணும் உடன்படிக்கை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யாபேசின் மூப்பர்கள்: நாங்கள் இஸ்ரவேல் நாடெங்கும் ஸ்தானாபதிகளை அனுப்பும்படி, ஏழுநாள் எங்களுக்குத் தவணைகொடும், எங்களை ரட்சிப்பார் இல்லாவிட்டால், அப்பொழுது உம்மிடத்தில் வருவோம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யாபேசின் மூப்பர்கள்: நாங்கள் இஸ்ரவேல் நாடெங்கும் ஸ்தானாபதிகளை அனுப்பும்படி, ஏழுநாள் எங்களுக்குத் தவணைகொடும், எங்களை ரட்சிப்பார் இல்லாவிட்டால், அப்பொழுது உம்மிடத்தில் வருவோம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ஸ்தானாபதிகள் சவுலின் ஊராகிய கிபியாவிலே வந்து, ஜனங்களின் காதுகேட்க அந்தச் செய்திகளைச் சொன்னார்கள்; அப்பொழுது ஜனங்களெல்லாரும் சத்தமிட்டு அழு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சவுல் மாடுகளின் பின்னாலே வயலிலிருந்து வந்து, ஜனங்கள் அழுகிற முகாந்தரம் என்ன என்று கேட்டான்; யாபேசின் மனுஷர் சொல்லிய செய்திகளை அவனுக்குத் தெரிவ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சவுல் மாடுகளின் பின்னாலே வயலிலிருந்து வந்து, ஜனங்கள் அழுகிற முகாந்தரம் என்ன என்று கேட்டான்; யாபேசின் மனுஷர் சொல்லிய செய்திகளை அவனுக்குத் தெரிவ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இந்தச் செய்திகளைக் கேட்டவுடனே, தேவனுடைய ஆவி அவன்மேல் இறங்கினதினால் அவன் மிகவும் கோபம் மூண்டவனாக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ஓரிணைமாட்டைப் பிடித்து, துண்டித்து, அந்த ஸ்தானாபதிகள் கையிலே கொடுத்து, இஸ்ரவேலின் நாடுகளுக்கெல்லாம் அனுப்பி: சவுலின் பின்னாலேயும், சாமுவேலின் பின்னாலேயும் புறப்படாதவன் எவனோ, அவனுடைய மாடுகளுக்கு இப்படிச் செய்யப்படும் என்று சொல்லியனுப்பினான்; அப்பொழுது கர்த்தரால் உண்டான பயங்கரம் ஜனத்தின்மேல் வந்ததினால், ஒருமனப்பட்டுப் புறப்பட்டு வ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ஓரிணைமாட்டைப் பிடித்து, துண்டித்து, அந்த ஸ்தானாபதிகள் கையிலே கொடுத்து, இஸ்ரவேலின் நாடுகளுக்கெல்லாம் அனுப்பி: சவுலின் பின்னாலேயும், சாமுவேலின் பின்னாலேயும் புறப்படாதவன் எவனோ, அவனுடைய மாடுகளுக்கு இப்படிச் செய்யப்படும் என்று சொல்லியனுப்பினான்; அப்பொழுது கர்த்தரால் உண்டான பயங்கரம் ஜனத்தின்மேல் வந்ததினால், ஒருமனப்பட்டுப் புறப்பட்டு வ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ஓரிணைமாட்டைப் பிடித்து, துண்டித்து, அந்த ஸ்தானாபதிகள் கையிலே கொடுத்து, இஸ்ரவேலின் நாடுகளுக்கெல்லாம் அனுப்பி: சவுலின் பின்னாலேயும், சாமுவேலின் பின்னாலேயும் புறப்படாதவன் எவனோ, அவனுடைய மாடுகளுக்கு இப்படிச் செய்யப்படும் என்று சொல்லியனுப்பினான்; அப்பொழுது கர்த்தரால் உண்டான பயங்கரம் ஜனத்தின்மேல் வந்ததினால், ஒருமனப்பட்டுப் புறப்பட்டு வ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ப் பேசேக்கிலே இலக்கம் பார்த்தான்; இஸ்ரவேல் புத்திரரில் மூன்றுலட்சம்பேரும், யூதா மனுஷரில் முப்பதினாயிரம்பேரும் இ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ப் பேசேக்கிலே இலக்கம் பார்த்தான்; இஸ்ரவேல் புத்திரரில் மூன்றுலட்சம்பேரும், யூதா மனுஷரில் முப்பதினாயிரம்பேரும் இ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ந்த ஸ்தானாபதிகளை அவர்கள் நோக்கி: நாளைக்கு வெயில் ஏறுகிறதற்கு முன்னே உங்களுக்கு ரட்சிப்புக் கிடைக்கும் என்று கீலேயாத்திலிருக்கிற யாபேசின் மனுஷருக்குச் சொல்லுங்கள் என்றார்கள்; ஸ்தானாபதிகள் வந்து யாபேசின் மனுஷரிடத்தில் அதை அறிவித்தார்கள்; அதற்கு அவர்கள் சந்தோஷப்ப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ந்த ஸ்தானாபதிகளை அவர்கள் நோக்கி: நாளைக்கு வெயில் ஏறுகிறதற்கு முன்னே உங்களுக்கு ரட்சிப்புக் கிடைக்கும் என்று கீலேயாத்திலிருக்கிற யாபேசின் மனுஷருக்குச் சொல்லுங்கள் என்றார்கள்; ஸ்தானாபதிகள் வந்து யாபேசின் மனுஷரிடத்தில் அதை அறிவித்தார்கள்; அதற்கு அவர்கள் சந்தோஷப்ப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யாபேசின் மனுஷர்: நாளைக்கு உங்களிடத்தில் வருவோம், அப்பொழுது உங்கள் இஷ்டப்படியெல்லாம் எங்களுக்குச் செய்யுங்கள்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யாபேசின் மனுஷர்: நாளைக்கு உங்களிடத்தில் வருவோம், அப்பொழுது உங்கள் இஷ்டப்படியெல்லாம் எங்களுக்குச் செய்யுங்கள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நாளிலே சவுல் ஜனங்களை மூன்று படையாக வகுத்து, கிழக்கு வெளுத்துவரும் ஜாமத்தில் பாளயத்திற்குள் வந்து வெயில் ஏறும்வரைக்கும் அம்மோனியரை முறிய அடித்தான்; தப்பினவர்களில் இரண்டுபேராகிலும் சேர்ந்து ஓடிப்போகாதபடி எல்லாரும் சிதறிப் போ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நாளிலே சவுல் ஜனங்களை மூன்று படையாக வகுத்து, கிழக்கு வெளுத்துவரும் ஜாமத்தில் பாளயத்திற்குள் வந்து வெயில் ஏறும்வரைக்கும் அம்மோனியரை முறிய அடித்தான்; தப்பினவர்களில் இரண்டுபேராகிலும் சேர்ந்து ஓடிப்போகாதபடி எல்லாரும் சிதறிப் 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ஜனங்கள் சாமுவேலை நோக்கி: சவுலா நமக்கு ராஜாவாயிருக்கப்போகிறவன் என்று சொன்னவர்கள் யார்? அந்த மனுஷரை நாங்கள் கொன்று போடும்படிக்கு ஒப்புக்கொடுங்கள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ஜனங்கள் சாமுவேலை நோக்கி: சவுலா நமக்கு ராஜாவாயிருக்கப்போகிறவன் என்று சொன்னவர்கள் யார்? அந்த மனுஷரை நாங்கள் கொன்று போடும்படிக்கு ஒப்புக்கொடுங்கள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ச் சவுல்: இன்றையதினம் ஒருவரும் கொல்லப்படலாகாது; இன்று கர்த்தர் இஸ்ரவேலுக்கு இரட்சிப்பை அருளினார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சாமுவேல் ஜனங்களை நோக்கி: நாம் கில்காலுக்குப் போய், அங்கே ராஜ்யபாரத்தை ஸ்திரப்படுத்துவோம் வாருங்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சாமுவேல் ஜனங்களை நோக்கி: நாம் கில்காலுக்குப் போய், அங்கே ராஜ்யபாரத்தை ஸ்திரப்படுத்துவோம் வாருங்கள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ஜனங்கள் எல்லாரும் கில்காலுக்குப் போய், அவ்விடத்திலே கர்த்தருடைய சந்நிதியில் சவுலை ராஜாவாக ஏற்படுத்தி, அங்கே கர்த்தருடைய சந்நிதியில் சமாதானபலிகளைச் செலுத்தி, அங்கே சவுலும் இஸ்ரவேல் மனுஷர் யாவரும் மிகவும் சந்தோஷங்கொண்டாட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ஜனங்கள் எல்லாரும் கில்காலுக்குப் போய், அவ்விடத்திலே கர்த்தருடைய சந்நிதியில் சவுலை ராஜாவாக ஏற்படுத்தி, அங்கே கர்த்தருடைய சந்நிதியில் சமாதானபலிகளைச் செலுத்தி, அங்கே சவுலும் இஸ்ரவேல் மனுஷர் யாவரும் மிகவும் சந்தோஷங்கொண்டாட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మ్మోనీయుడైన నాహాషు బయలుదేరి యాబేష్గిలాదు.. కెదురుగా దిగినప్పుడు యాబేషు వారందరుమేమ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ేవచేయుదుము, మాతో నిబంధనచేయుమని నాహాషుతో అన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ఇశ్రాయేలీయులందరి మీదికి నింద తెచ్చునట్లు మీయందరి కుడికన్నులను ఊడదీయుదునని మీతో నేను నిబంధ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దనని అమ్మోనీయుడైన నాహాష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యాబేషు వారి పెద్దలతో చెప్పగా వారుమేము ఇశ్రాయేలీయుల సరిహద్దు లన్నిటికి దూతలను పంపుటకై యేడు దిన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డువు మాకిమ్ము; మమ్మును రక్షించుటకు ఎవరును లేక పోయిన యెడల మమ్మును మేము నీకప్పగించుకొనెద మ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దూతలు సౌలు గిబియాకు వచ్చి జనులకు ఆ వర్త మానము తెలియజెప్పగా జనులందరు బిగ్గరగా ఏడ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సౌలు పొలమునుండి పశువులను తోలుకొని వచ్చుచుజనులు ఏడ్చుటకు హేతువేమని అడుగగా వారు యాబేషువారు తెచ్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్తమానము అతనికి తెలియజ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సౌలు ఆ వర్తమానము వినగానే దేవుని ఆత్మ అతనిమీదికి బలముగా వచ్చెను. అతడు అత్యాగ్రహుడ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ఒక కాడి ఎడ్లను తీసి తునకలుగా చేసి ఇశ్రాయేలీయుల దేశములోని నలుదిక్కులకు దూతలచేత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ిసౌలుతోను సమూయేలుతోను చేరకుండువాడెవడో వాని ఎడ్లను నేను ఈ ప్రకారముగా చేయుదునని వర్తమాన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దువలన యెహోవా భయము జనులమీదికి వచ్చెను గనుక యొకడైనను నిలువకుండ వారందర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అతడు బెజెకులో వారిని లెక్క పెట్టగా ఇశ్రాయేలువారు మూడు లక్షలమందియు యూదావారు ముప్పదివేల మంద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అప్పుడురేపు మధ్యాహ్నములోగా మీకు రక్షణ కలుగునని యాబేష్గిలాదు వారితో చెప్పుడని వచ్చిన దూత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జ్ఞనిచ్చి వారిని పంపివేసెను. దూతలు పోయి యాబేషువారికి ఆ వర్తమానము తెలుపగా వారు సంతోష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కాబట్టి యాబేషువారు నాహాషు యొక్క దూతలతో ఇట్లనిరిరేపు మేము బయలుదేరి మమ్మును అప్పగించుకొందు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ుడు మీ దృష్టికి ఏది అనుకూలమో అది మాకు చేయ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మరునాడు సౌలు జనులను మూడు సమూహములుగా చేసిన తరువాత వారు తెల్లవారు సమయమున దండుమధ్యను జొ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ధ్యాహ్నములోగా అమ్మోనీయులను హతముచేయగా వారిలో మిగిలినవారు ఇద్దరేసికూడి పోజాలకుండ చెదర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జనులుసౌలు మనలను ఏలునా అని అడిగిన వారేరి? మేము వారిని చంపునట్లు ఆ మనుష్యులను తెప్పించు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ూయేలు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సౌలునేడు యెహోవా ఇశ్రాయేలీయులకు రక్షణ కలుగజేసెను గనుక ఈ దినమున ఏ మనుష్యుని మీరు చంపవద్ద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మనము గిల్గాలునకు వెళ్లి రాజ్యపరిపాలన పద్ధతిని మరల స్థాపించుకొందము రండని చెప్పి సమూయేలు జన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ువ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జనులందరు గిల్గాలునకు వచ్చి గిల్గాలులో యెహోవా సన్నిధిని సమాధానబలులను అర్పించి, యెహోవా సన్నిధ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ౌలునకు పట్టాభిషేకము చేసిరి. సౌలును ఇశ్రాయేలీయులందరును అక్కడ బహుగా సంతోష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2026-10-21T02:59:24Z</dcterms:created>
  <dcterms:modified xsi:type="dcterms:W3CDTF">2026-10-21T02:59:24Z</dcterms:modified>
  <dc:title>1 సమూయేలు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