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ോൾ ആത്മാവു എന്നിൽ വന്നു എന്നെ നിവർന്നുനില്ക്കുമാറാക്കി, എന്നോടു സംസാരിച്ചു: നീ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ീട്ടിന്നകത്തു കതകടെച്ചു പാർ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എന്നോടു: മനുഷ്യപുത്രാ, നീ കാണുന്നതു തിന്നുക: ഈ ചുരുൾ തിന്നിട്ടു ചെന്നു യിസ്രായേൽഗൃഹ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വായ്തുറന്നു, അവൻ ആ ചുരുൾ എനിക്കു തിന്മാൻ തന്നു എന്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നുഷ്യപുത്രാ, ഞാൻ നിനക്കു തരുന്ന ഈ ചുരുൾ നീ വയറ്റിൽ ആക്കി ഉദരം നിറെക്ക എന്നു കല്പിച്ചു;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തു തിന്നു; അതു വായിൽ തേൻ പോലെ മധുര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െ അവൻ എന്നോടു കല്പിച്ചതു: മനുഷ്യപുത്രാ, നീ യിസ്രായേൽഗൃഹത്തിന്റെ അടുക്കൽ ചെ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െ അവരോടു പ്രസ്താവ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്യക്തവാക്കും കനത്ത നാവും ഉള്ള ജാതിയുടെ അടുക്കൽ അല്ല, യിസ്രായേൽഗൃഹത്തിന്റെ അടുക്കലത്രേ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്യക്തവാക്കും കനത്ത നാവും ഉള്ളവരായി, നിനക്കു വാക്കു ഗ്രഹിച്ചുകൂടാത്ത അനേകം ജാതികളുടെ അടുക്കല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ടുക്കൽ ഞാൻ നിന്നെ അയച്ചെങ്കിൽ അവർ നിന്റെ വാക്കു കേൾക്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ഗൃഹമോ നിന്റെ വാക്കു കേൾക്കയില്ല; എന്റെ വാക്കു കേൾപ്പാൻ അവർക്കു മനസ്സില്ല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മൊക്കെയും കടുത്ത നെറ്റിയും കഠിനഹൃദയവും ഉള്ളവരത്ര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ഞാൻ നിന്റെ മുഖം അവരുടെ മുഖത്തിന്നു നേരെ കഠിനവും നിന്റെ നെറ്റി അവരുടെ നെറ്റിക്കു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ുപ്പവും ആ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ന്റെ നെറ്റി തീക്കല്ലിനെക്കാൾ കടുപ്പമുള്ള വജ്രംപോലെ ആക്കിയിരിക്കു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ഗൃഹമെങ്കിലും നീ അവരെ പേടിക്കരുതു; അവരുടെ നോട്ടം കണ്ടു ഭ്രമ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പിന്നെയും എന്നോടു കല്പിച്ചതു: മനുഷ്യപുത്രാ, ഞാൻ നിന്നോടു സംസാരിക്കുന്ന വചന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വികൊണ്ടു കേട്ടു ഹൃദയത്തിൽ കൈക്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നിന്റെ ജനത്തിൻ പുത്രന്മാരായ പ്രവാസികളുടെ അടുക്കൽ ചെന്നു, അവർ കേട്ടാലും കേൾക്കാഞ്ഞാലും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ച്ചു: യഹോവയായ കർത്താവു ഇപ്രകാരം അരുളിച്ചെയ്യുന്നു എന്ന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ോൾ ആത്മാവു എന്നെ എടുത്തു: യഹോവയുടെ മഹത്വം സ്വസ്ഥലത്തുനിന്നു അനുഗ്രഹിക്കപ്പെടുമാറാക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വലിയ മുഴക്കത്തോടെ ഒരു ശബ്ദം എന്റെ പിറകിൽ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മനുഷ്യപുത്രാ, നിനക്കു അവരുടെ ഇടയിൽ പെരുമാറുവാൻ കഴിയാതവണ്ണം അവർ നിന്നെ കയറുകൊണ്ടു കെ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ജീവികളുടെ ചിറകു തമ്മിൽ തട്ടുന്ന ഒച്ചയും അവയുടെ അരികെയുള്ള ചക്രങ്ങളുടെ ഇരെച്ചലും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ക്കമുള്ളോരു ശബ്ദവും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ത്മാവു എന്നെ എടുത്തുകൊണ്ടുപോയി; ഞാൻ വ്യസനത്തോടും മനസ്സിന്റെ ഉഷ്ണത്തോടും കൂടെ പേ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കൈ ശക്തിയോടെ എന്റെ മേ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 ഊമനായി അവർക്കു ശാസകനാകാതെയിരിക്കേണ്ടതിന്നു ഞാൻ നിന്റെ നാവിനെ നിന്റെ അണ്ണാക്ക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്റുമാറാക്കും; അവർ മത്സരഗൃഹ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ഞാൻ കെബാർനദീതീരത്തു പാർത്ത തേൽ-ആബീബിലെ പ്രവാസികളുടെ അടുക്കൽ, അവർ പാർത്തെടത്തു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, അവരുടെ മദ്ധ്യേ ഏഴു ദിവസം സ്തംഭിച്ചുകൊണ്ട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നിന്നോടു സംസാരിക്കുമ്പോൾ ഞാൻ നിന്റെ വായി തുറക്കും; നീ അവരോടു: യഹോവയായ കർത്താവു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പറയേണം; കേൾക്കുന്നവൻ കേൾക്കട്ടെ; കേൾക്കാത്തവൻ കേൾക്കാതെ ഇരിക്കട്ടെ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ഗൃഹ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ഏഴു ദിവസം കഴിഞ്ഞിട്ടു യഹോവയുടെ അരുളപ്പാടു എനിക്കുണ്ടായ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നുഷ്യപുത്രാ, ഞാൻ നിന്നെ യിസ്രായേൽഗൃഹത്തിന്നു കാവൽക്കാരനാക്കിയിരിക്കുന്നു; നീ എന്റെ വാ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ം കേട്ടു എന്റെ നാമത്തിൽ അവരെ പ്രബോധ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ദുഷ്ടനോടു: നീ മരിക്കും എന്നു കല്പിക്കുമ്പോൾ നീ അവനെ ഓർപ്പിക്കയോ ദുഷ്ടനെ ജീവന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േണ്ടതിന്നു അവൻ തന്റെ ദുർമ്മാർഗ്ഗം വിടുവാൻ അവനെ ഓർപ്പിച്ചുകൊണ്ടും ഒന്നും പറകയോ ചെയ്യാഞ്ഞ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ടൻ തന്റെ അകൃത്യത്തിൽ മരിക്കും; അവന്റെ രക്തമോ ഞാൻ നിന്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നീ ദുഷ്ടനെ ഓർപ്പിച്ചിട്ടും അവൻ തന്റെ ദുഷ്ടതയും ദുർമ്മാർഗ്ഗവും വിട്ടുതിരിയുന്നില്ല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തന്റെ അകൃത്യത്തിൽ മരിക്കും; നീയോ നിന്റെ പ്രാണനെ ര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ഥവാ, നീതിമാൻ തന്റെ നീതി വിട്ടുമാറി നീതികേടു പ്രവർത്തിച്ചിട്ടു ഞാൻ അവന്റെ മുമ്പിൽ ഇടർ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ുന്നുവെങ്കിൽ അവൻ മരിക്കും; നീ അവനെ ഓർപ്പിക്കായ്കകൊണ്ടു അവൻ തന്റെ പാപത്തിൽ മരിക്കും; അവൻ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 അവന്നു കണക്കിടുകയുമില്ല; അവന്റെ രക്തമോ ഞാൻ നിന്നോടു 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നീതിമാൻ പാപം ചെയ്യാതെയിരിക്കേണ്ടതിന്നു നീ നീതിമാനെ ഓർപ്പിച്ചിട്ടു അവൻ പാപം ചെയ്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്നാൽ, അവൻ പ്രബോധനം കൈക്കൊണ്ടിരിക്കയാൽ അവൻ ജീവിക്കും; നീയും നിന്റെ പ്രാണനെ ര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യുടെ കൈ അവിടെ പിന്നെയും എന്റെമേൽ വന്നു; അവൻ എന്നോടു: നീ എഴുന്നേറ്റു സമഭൂമിയിലേക്കു പേ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വെച്ചു ഞാൻ നിന്നോടു സംസാരിക്ക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ഞാൻ എഴുന്നേറ്റു സമഭൂമിയിലേക്കു പോയി; ഞാൻ കെബാർ നദീതീരത്തു കണ്ട മഹത്വംപോലെ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മഹത്വം നില്ക്കുന്നതു കണ്ടു ഞാൻ കവിണ്ണു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2026-10-21T09:35:18Z</dcterms:created>
  <dcterms:modified xsi:type="dcterms:W3CDTF">2026-10-21T09:35:18Z</dcterms:modified>
  <dc:title>യെഹെസ്കേൽ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