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presProps" Target="presProps.xml"/>
  <Relationship Id="rId38" Type="http://schemas.openxmlformats.org/officeDocument/2006/relationships/viewProps" Target="viewProps.xml"/>
  <Relationship Id="rId3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உம்முடைய தேவபக்தி உம்முடைய உறுதியாயும், உம்முடைய வழிகளின் உத்தமம் உம்முடைய நம்பிக்கையாயும் இருக்கவேண்டியதல்லவோ?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உம்முடைய தேவபக்தி உம்முடைய உறுதியாயும், உம்முடைய வழிகளின் உத்தமம் உம்முடைய நம்பிக்கையாயும் இருக்கவேண்டியதல்லவோ?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குற்றமில்லாமல் அழிந்தவன் உண்டோ? சன்மார்க்கர் அதம்பண்ணப்பட்டது எப்போ? இதை நினைத்துப்பாரும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குற்றமில்லாமல் அழிந்தவன் உண்டோ? சன்மார்க்கர் அதம்பண்ணப்பட்டது எப்போ? இதை நினைத்துப்பாரும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ான் கண்டிருக்கிறபடி, அநியாயத்தை உழுது, தீவினையை விதைத்தவர்கள், அதையே அறுக்கிறார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ான் கண்டிருக்கிறபடி, அநியாயத்தை உழுது, தீவினையை விதைத்தவர்கள், அதையே அறுக்கிறா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தேவனுடைய சுவாசத்தினாலே அவர்கள் அழிந்து, அவருடைய நாசியின் காற்றினாலே நிர்மூலமாகிறா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சிங்கத்தின் கெர்ச்சிப்பும், துஷ்ட சிங்கத்தின் முழக்கமும் அடங்கும்; பாலசிங்கங்களின் பற்களும் தகர்ந்துபோம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சிங்கத்தின் கெர்ச்சிப்பும், துஷ்ட சிங்கத்தின் முழக்கமும் அடங்கும்; பாலசிங்கங்களின் பற்களும் தகர்ந்துபோம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கிழச்சிங்கம் இரையில்லாமையால் மாண்டுபோம், பாலசிங்கங்கள் சிதறுண்டுபோம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கிழச்சிங்கம் இரையில்லாமையால் மாண்டுபோம், பாலசிங்கங்கள் சிதறுண்டுபோம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இப்போதும் ஒருவார்த்தை என்னிடத்தில் இரகசியமாய் அறிவிக்கப்பட்டது, அதினுடைய மெல்லிய ஓசை என் செவியில் விழுந்தது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மனுஷர்மேல் அயர்ந்த நித்திரை இறங்குகையில், இராத்தரிசனங்களில் பலவித தோற்றங்கள் உண்டாகும்போது,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திகிலும் நடுக்கமும் என்னைப்பிடித்தது, என் எலும்புகளெல்லாம் நடுங்கினது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ப்பொழுது ஒரு ஆவி என் முகத்துக்கு முன்பாகக் கடந்தது, என் உடலின் மயிர் சிலிர்த்தது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து ஒரு உருப்போல என் கண்களுக்குமுன் நின்றது, ஆனாலும் அதின் ரூபம் இன்னதென்று விளங்கவில்லை; அமைதலுண்டாயிற்று, அப்பொழுது நான் கேட்ட சத்தமாவது: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து ஒரு உருப்போல என் கண்களுக்குமுன் நின்றது, ஆனாலும் அதின் ரூபம் இன்னதென்று விளங்கவில்லை; அமைதலுண்டாயிற்று, அப்பொழுது நான் கேட்ட சத்தமாவது: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மனுஷன் தேவனைப்பார்க்கிலும் நீதிமானாயிருப்பானோ? மனுபுத்திரன் தன்னை உண்டாக்கினவரைப்பார்க்கிலும் சுத்தமாயிருப்பானோ?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மனுஷன் தேவனைப்பார்க்கிலும் நீதிமானாயிருப்பானோ? மனுபுத்திரன் தன்னை உண்டாக்கினவரைப்பார்க்கிலும் சுத்தமாயிருப்பானோ?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கேளும், அவர் தம்முடைய பணிவிடைக்காரரிடத்தில் நம்பிக்கை வைப்பதில்லை; தம்முடைய தூதரின்மேலும் புத்தியீனத்தைச் சுமத்துகிறாரே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கேளும், அவர் தம்முடைய பணிவிடைக்காரரிடத்தில் நம்பிக்கை வைப்பதில்லை; தம்முடைய தூதரின்மேலும் புத்தியீனத்தைச் சுமத்துகிறாரே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புழுதியில் அஸ்திபாரம் போட்டு, மண் வீடுகளில் வாசம்பண்ணி, பொட்டுப்பூச்சியால் அரிக்கப்படுகிறவர்கள்மேல் அவர் நம்பிக்கை வைப்பது எப்படி?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புழுதியில் அஸ்திபாரம் போட்டு, மண் வீடுகளில் வாசம்பண்ணி, பொட்டுப்பூச்சியால் அரிக்கப்படுகிறவர்கள்மேல் அவர் நம்பிக்கை வைப்பது எப்படி?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புழுதியில் அஸ்திபாரம் போட்டு, மண் வீடுகளில் வாசம்பண்ணி, பொட்டுப்பூச்சியால் அரிக்கப்படுகிறவர்கள்மேல் அவர் நம்பிக்கை வைப்பது எப்படி?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காலை முதல் மாலைவரைக்கும் மடிந்து, கவனிப்பார் ஒருவருமில்லாமல், நித்திய அழிவடைகிறார்க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காலை முதல் மாலைவரைக்கும் மடிந்து, கவனிப்பார் ஒருவருமில்லாமல், நித்திய அழிவடைகிறார்க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வர்களிலிருக்கிற அவர்களுடைய மேன்மை போய்விடுமல்லவோ? ஞானமடையாமல் சாகிறார்கள் என்று சொன்னா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ப்பொழுது தேமானியனான் எலிப்பாஸ் பிரதியுத்தரமாக: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ாங்கள் உம்முடனே பேசத்துணிந்தால், ஆயாசப்படுவீரோ? ஆனாலும் பேசாமல் அடக்கிக்கொள்ளத்தக்கவன் யார்?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தோ, நீர் அநேகருக்குப் புத்திசொல்லி இளைத்த கைகளைத் திடப்படுத்தினீர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விழுகிறவனை உம்முடைய வார்த்தைகளால் நிற்கப்பண்ணி, தள்ளாடுகிற முழங்கால்களைப் பலப்படுத்தினீர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இப்பொழுதோ துன்பம் உமக்கு நேரிட்டபடியினால் ஆயாசப்படுகிறீர்; அது உம்மைத் தொட்டதினால் கலங்குகிறீர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இப்பொழுதோ துன்பம் உமக்கு நேரிட்டபடியினால் ஆயாசப்படுகிறீர்; அது உம்மைத் தொட்டதினால் கலங்குகிறீ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979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4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ঈশ্বরের প্রতি তোমার শ্রদ্ধা কি তোমাকে এই পরিস্থিতিতে আত্মবিশ্বাস য়োগায না? তোমার সরল ও সত্‌ জীব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4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ি তোমাকে এই পরিস্থিতিতে আশা দেয় ন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4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ইয়োব, অন্তত একজন নির্দোষ লোকের নাম কর য়ে ধ্বংসপ্রাপ্ত হয়েছে| আমাকে ভালো লোকদের দেখাও যা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ধ্বংসপ্রাপ্ত হয়ে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4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আমি কিছু সমস্যা সৃষ্টিকারী মানুষ দেখেছি যারা অন্যের জীবনকে দুর্বিষহ করে তোলে| কিন্তু তারা সর্বদ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4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শাস্তি পেয়ে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4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ঈশ্বরের শাস্তি ঐ লোকদের হত্যা করেছে| ঈশ্বরের ক্রোধ তাদের ধ্বংস করে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4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মন্দ লোকরা সিংহের মত গর্জন ও গর্গর্ করে| কিন্তু ঈশ্বর ঐ মন্দ লোকদের চুপ করিযে দেন এবং ঈশ্ব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4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দের দাঁত ভেঙে দ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4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হ্যাঁ, ঐ মন্দ লোকরা, সেই সিংহের মত যারা হত্যা করার জন্য কোন প্রাণী পায় না| তারা মারা যায় এব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4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দের পুত্ররা যত্রতত্র ঘুরে বেড়ায়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4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“গোপনে আমার কাছে এক বার্তা এসেছে| আমি তা নিজের কানে শুনেছ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4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সে ছিল একটি দুঃস্বপ্নেব মত য়েটা লোকরা গভীরভাবে ঘুমিয়ে পড়লে আস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আমি ভয়ে কেঁপে উঠেছিলাম | আমার হাড়গোড় পর্য়ন্ত কেঁপে উঠে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4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আমার মুখের সামনে দিয়ে একটা আত্মা চলে গেল| আমার সমস্ত শরীর রোমাঞ্চিত হ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4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সেই আত্মা আমার সামনে থেমে গেল| কিন্তু আমি দেখতে পাইনি তা কি ছিল| আমার চোখের সামনে কিছু একট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4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অবয়ব ছিল মাত্র এবং চারদিক নিস্ত? ছিল| তারপর আমি একটি কণ্ঠস্বর শুনতে পেলাম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4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‘কোন লোক ঈশ্বরের চেয়ে বেশী সঠিক হতে পারে না| কোন ব্যক্তি তার স্রষ্টার চেয়ে বেশী শুদ্ধ হতে পার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4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4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দেখ, ঈশ্বর তাঁর স্বর্গের দাসদের প্রতিও নির্ভর করতে পারেন না| ঈশ্বর তাঁর দূতদের মধ্যেও ভুল এুট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4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েখ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4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তাই সত্যিই মানুষ নশ্বর| ধূলার ভিতযুক্ত মাটির বাড়িতে যারা বাস করে তাদের ঈশ্বর কত কম বিশ্বাস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4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েন! ঈশ্বর পতঙ্গের মত তাদের পিষে ফেলেন| মানুষ মাটির ঘরে বাস করে (মানুষের দেহ মাটির তৈরী)| সেই মাটি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4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ঘরের ভিত ধূলায বা পাঁকের মধ্যে থাকে| একটা পতঙ্গের থেকেও সহজে তাদের দেহ নষ্ট করে ফেলা যায়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4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সূর্য়োদয় থেকে সূর্য়াস্ত পর্য়ন্ত মানুষ টুকরো টুকরো হয়ে ভেঙেই চলেছে| য়েহেতু তারা শুধুই মাটি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4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ৈরী সেহেতু তারা চিরতরে বিনষ্ট হয়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4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তাদের তাঁবুর দড়ি খুলে নেওয়া হয় এবং প্রজ্ঞাবিহীন অবস্থায় তারা মারা যায়|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4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তৈমনীয় ইলীফস উত্তর দিলো:“যদি কেউ তোমার সঙ্গে কথা বলতে চায়, তুমি কি অধৈর্য় হবে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4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কিন্তু তোমার সঙ্গে কথা বলা থেকে কে আমাকে থামাতে পারে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4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ইয়োব, তুমি অনেক লোককে শিক্ষা দিয়েছো| দুর্বলকে তুমি শক্তি দিয়েছো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4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যারা প্রায় পড়ে যাচ্ছিল তুমি তাদের উত্সাহিত করেছ| যাদের হাঁটু ভেঙ্গে আসছিল তুমি তাদের সবল করেছ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4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কিন্তু এখন তুমি সমস্যায় পড়েছ এবং তুমি নিরুত্সাহ হয়েছো| সমস্যা তোমায় আঘাত করেছে এবং তুম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4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লিত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3">
  <a:themeElements>
    <a:clrScheme name="Theme4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2026-10-20T05:18:40Z</dcterms:created>
  <dcterms:modified xsi:type="dcterms:W3CDTF">2026-10-20T05:18:40Z</dcterms:modified>
  <dc:title>ইয়োব : 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