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49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திசயங்களை எல்லா இடமும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வை, வாக்கினால் இருதயத்திலே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யுங்கள்; அவர் நாம் ஜென்மித்த நா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தல் இம்மட்டுக்கும் இரக்கம் செய்தா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ர தயாபரர் முடிய ஆதர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ற்சமாதானத்தால் மகிழ்ச்சியை அள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யையை நம்முட மேல் வைத்தெந்நேர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ட்சித்து, தீமையை எல்லாம் விலக்கவ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ன்னதமாகிய விண்மண்டலத்திலுள்ள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த உண்மையும் தயையும் அன்ப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தா சுதனுக்கும் திவ்விய ஆவ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ேச காலமும் துதி உண்டாகவ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2026-10-31T14:58:13Z</dcterms:created>
  <dcterms:modified xsi:type="dcterms:W3CDTF">2026-10-31T14:58:13Z</dcterms:modified>
  <dc:title>துதிப் பாடல்கள்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