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ுடைய பிதாக்களுக்கு நான் ஆணையிட்டுக்கொடுத்த தேசத்துக்கு நீ இவர்களை முலையுண்கிற பாலகனைத் தகப்பன் சுமந்துகொண்டுபோவதுபோல, உன் மார்பிலே அணைத்துக்கொண்டுபோ என்று நீர் என்னோடே சொல்லும்படி இந்த ஜனங்களையெல்லாம் கர்ப்பந்தரித்தேனோ? இவர்களைப் பெற்றது நான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ுடைய பிதாக்களுக்கு நான் ஆணையிட்டுக்கொடுத்த தேசத்துக்கு நீ இவர்களை முலையுண்கிற பாலகனைத் தகப்பன் சுமந்துகொண்டுபோவதுபோல, உன் மார்பிலே அணைத்துக்கொண்டுபோ என்று நீர் என்னோடே சொல்லும்படி இந்த ஜனங்களையெல்லாம் கர்ப்பந்தரித்தேனோ? இவர்களைப் பெற்றது நான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ுடைய பிதாக்களுக்கு நான் ஆணையிட்டுக்கொடுத்த தேசத்துக்கு நீ இவர்களை முலையுண்கிற பாலகனைத் தகப்பன் சுமந்துகொண்டுபோவதுபோல, உன் மார்பிலே அணைத்துக்கொண்டுபோ என்று நீர் என்னோடே சொல்லும்படி இந்த ஜனங்களையெல்லாம் கர்ப்பந்தரித்தேனோ? இவர்களைப் பெற்றது நான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ுடைய பிதாக்களுக்கு நான் ஆணையிட்டுக்கொடுத்த தேசத்துக்கு நீ இவர்களை முலையுண்கிற பாலகனைத் தகப்பன் சுமந்துகொண்டுபோவதுபோல, உன் மார்பிலே அணைத்துக்கொண்டுபோ என்று நீர் என்னோடே சொல்லும்படி இந்த ஜனங்களையெல்லாம் கர்ப்பந்தரித்தேனோ? இவர்களைப் பெற்றது நான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எல்லாருக்கும் கொடுக்கிறதற்கு எனக்கு இறைச்சி எங்கேயிருந்து வரும்? எனக்கு இறைச்சிகொடு என்று என்னைப் பார்த்து அழுகிறார்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ஜனங்கள் எல்லாருக்கும் கொடுக்கிறதற்கு எனக்கு இறைச்சி எங்கேயிருந்து வரும்? எனக்கு இறைச்சிகொடு என்று என்னைப் பார்த்து அழுகிறா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 ஜனங்களெல்லாரையும் நான் ஒருவனாய்த் தாங்கக் கூடாது; எனக்கு இது மிஞ்சின பார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கண்களிலே எனக்குக் கிருபை கிடைத்ததானால், இப்படி எனக்குச் செய்யாமல், என் உபத்திரவத்தை நான் காணாதபடிக்கு இப்பொழுதே என்னைக் கொன்றுபோடும் என்று வேண்டிக்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கண்களிலே எனக்குக் கிருபை கிடைத்ததானால், இப்படி எனக்குச் செய்யாமல், என் உபத்திரவத்தை நான் காணாதபடிக்கு இப்பொழுதே என்னைக் கொன்றுபோடும் என்று வேண்டிக்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் மோசேயை நோக்கி: இஸ்ரவேல் ஜனங்களுக்கு மூப்பரும் தலைவருமானவர்கள் இன்னார் என்று நீ அறிந்திருக்கிறாயே, அந்த மூப்பரில் எழுபதுபேரைக் கூட்டி, அவர்களை ஆசரிப்புக் கூடாரத்தினிடத்தில் அங்கே உன்னோடேகூட வந்து நிற்கும்படி செ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் மோசேயை நோக்கி: இஸ்ரவேல் ஜனங்களுக்கு மூப்பரும் தலைவருமானவர்கள் இன்னார் என்று நீ அறிந்திருக்கிறாயே, அந்த மூப்பரில் எழுபதுபேரைக் கூட்டி, அவர்களை ஆசரிப்புக் கூடாரத்தினிடத்தில் அங்கே உன்னோடேகூட வந்து நிற்கும்படி செ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ன் இறங்கிவந்து அங்கே உன்னோடே பேசி, நீ ஒருவன் மாத்திரம் ஜனங்களின் பாரத்தைச் சுமக்காமல், உன்னோடேகூட அவர்களும் அதைச் சுமப்பதற்காக உன்மேல் இருக்கிற ஆவியை அவர்கள்மேலும் வை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ன் இறங்கிவந்து அங்கே உன்னோடே பேசி, நீ ஒருவன் மாத்திரம் ஜனங்களின் பாரத்தைச் சுமக்காமல், உன்னோடேகூட அவர்களும் அதைச் சுமப்பதற்காக உன்மேல் இருக்கிற ஆவியை அவர்கள்மேலும் வை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ன் இறங்கிவந்து அங்கே உன்னோடே பேசி, நீ ஒருவன் மாத்திரம் ஜனங்களின் பாரத்தைச் சுமக்காமல், உன்னோடேகூட அவர்களும் அதைச் சுமப்பதற்காக உன்மேல் இருக்கிற ஆவியை அவர்கள்மேலும் வை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ஜனங்களை நோக்கி: நாளைக்காக உங்களைப் பரிசுத்தம்பண்ணுங்கள்; நீங்கள் இறைச்சி சாப்பிடுவீர்கள்; எங்களுக்கு இறைச்சி சாப்பிடக் கொடுப்பவர் யார் என்றும், எகிப்திலே எங்களுக்குச் செளக்கியமாயிருந்தது என்றும், கர்த்தருடைய செவிகள் கேட்க அழுதீர்களே; ஆகையால், நீங்கள் சாப்பிடும்படி கர்த்தர் உங்களுக்கு இறைச்சி கொடு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ஜனங்களை நோக்கி: நாளைக்காக உங்களைப் பரிசுத்தம்பண்ணுங்கள்; நீங்கள் இறைச்சி சாப்பிடுவீர்கள்; எங்களுக்கு இறைச்சி சாப்பிடக் கொடுப்பவர் யார் என்றும், எகிப்திலே எங்களுக்குச் செளக்கியமாயிருந்தது என்றும், கர்த்தருடைய செவிகள் கேட்க அழுதீர்களே; ஆகையால், நீங்கள் சாப்பிடும்படி கர்த்தர் உங்களுக்கு இறைச்சி கொடு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ஜனங்களை நோக்கி: நாளைக்காக உங்களைப் பரிசுத்தம்பண்ணுங்கள்; நீங்கள் இறைச்சி சாப்பிடுவீர்கள்; எங்களுக்கு இறைச்சி சாப்பிடக் கொடுப்பவர் யார் என்றும், எகிப்திலே எங்களுக்குச் செளக்கியமாயிருந்தது என்றும், கர்த்தருடைய செவிகள் கேட்க அழுதீர்களே; ஆகையால், நீங்கள் சாப்பிடும்படி கர்த்தர் உங்களுக்கு இறைச்சி கொடு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ஒருநாள், இரண்டுநாள், ஐந்துநாள், பத்துநாள், இருபதுநாள் மாத்திரமல்ல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ாதம்வரைக்கும் புசிப்பீர்கள், அது உங்கள் மூக்காலே புறப்பட்டு, உங்களுக்குத் தெவிட்டிப்போகுமட்டும் புசிப்பீர்கள், உங்களுக்குள்ளே இருக்கிற கர்த்தரை அசட்டைபண்ணி, நாங்கள் ஏன் எகிப்திலிருந்து புறப்பட்டோம் என்று அவருக்கு முன்பாக அழுதீர்களே என்று சொல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ாதம்வரைக்கும் புசிப்பீர்கள், அது உங்கள் மூக்காலே புறப்பட்டு, உங்களுக்குத் தெவிட்டிப்போகுமட்டும் புசிப்பீர்கள், உங்களுக்குள்ளே இருக்கிற கர்த்தரை அசட்டைபண்ணி, நாங்கள் ஏன் எகிப்திலிருந்து புறப்பட்டோம் என்று அவருக்கு முன்பாக அழுதீர்களே என்று சொல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 மாதம்வரைக்கும் புசிப்பீர்கள், அது உங்கள் மூக்காலே புறப்பட்டு, உங்களுக்குத் தெவிட்டிப்போகுமட்டும் புசிப்பீர்கள், உங்களுக்குள்ளே இருக்கிற கர்த்தரை அசட்டைபண்ணி, நாங்கள் ஏன் எகிப்திலிருந்து புறப்பட்டோம் என்று அவருக்கு முன்பாக அழுதீர்களே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மோசே: என்னோடிருக்கிற காலாட்கள் ஆறுலட்சம்பேர்; ஒருமாதம் முழுவதும் புசிக்கும்படி அவர்களுக்கு இறைச்சி கொடுப்பேன் என்று சொன்னீர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மோசே: என்னோடிருக்கிற காலாட்கள் ஆறுலட்சம்பேர்; ஒருமாதம் முழுவதும் புசிக்கும்படி அவர்களுக்கு இறைச்சி கொடுப்பேன் என்று சொன்னீர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ஜனங்கள் முறையிட்டுக்கொண்டிருந்தார்கள்; அது கர்த்தருடைய செவிகளில் பொல்லாப்பாயிருந்தது; கர்த்தர் அதைக் கேட்டபோது, அவருடைய கோபம் மூண்டது; கர்த்தருடைய அக்கினி அவர்களுக்குள்ளே பற்றியெரிந்து, பாளயத்தின் கடைசியிலிருந்த சிலரைப் பட்சித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ஜனங்கள் முறையிட்டுக்கொண்டிருந்தார்கள்; அது கர்த்தருடைய செவிகளில் பொல்லாப்பாயிருந்தது; கர்த்தர் அதைக் கேட்டபோது, அவருடைய கோபம் மூண்டது; கர்த்தருடைய அக்கினி அவர்களுக்குள்ளே பற்றியெரிந்து, பாளயத்தின் கடைசியிலிருந்த சிலரைப் பட்சித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ங்கள் மோசேயை நோக்கிக் கூப்பிட்டார்கள்; மோசே கர்த்தரை நோக்கி விண்ணப்பம்பண்ணினான்; உடனே அக்கினி அவிந்துபோ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ங்கள் மோசேயை நோக்கிக் கூப்பிட்டார்கள்; மோசே கர்த்தரை நோக்கி விண்ணப்பம்பண்ணினான்; உடனே அக்கினி அவிந்துபோ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டுமாடுகளை அவர்களுக்காக அடித்தாலும் அவர்களுக்குப் போதுமா? சமுத்திரத்து மச்சங்களையெல்லாம் அவர்களுக்காகச் சேர்த்தாலும் அவர்களுக்குப் போதுமா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டுமாடுகளை அவர்களுக்காக அடித்தாலும் அவர்களுக்குப் போதுமா? சமுத்திரத்து மச்சங்களையெல்லாம் அவர்களுக்காகச் சேர்த்தாலும் அவர்களுக்குப் போதுமா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அக்கினி அவர்களுக்குள்ளே பற்றியெரிந்ததினால், அவ்விடத்துக்குத் தபேரா என்று பேர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களுக்குள் இருந்த பலஜாதியான அந்நிய ஜனங்கள் மிகுந்த இச்சையுள்ளவர்களானார்கள்; இஸ்ரவேல் புத்திரரும் திரும்ப அழுது, நமக்கு இறைச்சியைப் புசிக்கக்கொடுப்பவர் யார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களுக்குள் இருந்த பலஜாதியான அந்நிய ஜனங்கள் மிகுந்த இச்சையுள்ளவர்களானார்கள்; இஸ்ரவேல் புத்திரரும் திரும்ப அழுது, நமக்கு இறைச்சியைப் புசிக்கக்கொடுப்பவர் யார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ர்த்தர் மோசேயை நோக்கி: கர்த்தருடய கை குறுகியிருக்கிறதோ? என் வார்த்தையின்படி நடக்குமோ? நடவாதோ என்று, நீ இப்பொழுது காண்பாய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ர்த்தர் மோசேயை நோக்கி: கர்த்தருடய கை குறுகியிருக்கிறதோ? என் வார்த்தையின்படி நடக்குமோ? நடவாதோ என்று, நீ இப்பொழுது காண்பாய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எகிப்திலே கிரயமில்லாமல் சாப்பிட்ட மச்சங்களையும், வெள்ளரிக்காய்களையும், கொம்மட்டிக்காய்களையும், கீரைகளையும், வெண்காயங்களையும், வெள்ளைப்பூண்டுகளையும் நினைக்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எகிப்திலே கிரயமில்லாமல் சாப்பிட்ட மச்சங்களையும், வெள்ளரிக்காய்களையும், கொம்மட்டிக்காய்களையும், கீரைகளையும், வெண்காயங்களையும், வெள்ளைப்பூண்டுகளையும் நினைக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மோசே புறப்பட்டு, கர்த்தருடைய வார்த்தைகளை ஜனங்களுக்குச் சொல்லி, ஜனங்களின் மூப்பரில் எழுபதுபேரைக் கூட்டி, கூடாரத்தைச் சுற்றிலும் அவர்களை நிறுத்த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மோசே புறப்பட்டு, கர்த்தருடைய வார்த்தைகளை ஜனங்களுக்குச் சொல்லி, ஜனங்களின் மூப்பரில் எழுபதுபேரைக் கூட்டி, கூடாரத்தைச் சுற்றிலும் அவர்களை நிறுத்த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நம்முடைய உள்ளம் வாடிப்போகிறது; இந்த மன்னாவைத்தவிர, நம்முடைய கண்களுக்கு முன்பாக வேறொன்றும் இல்லையே என்று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்னா கொத்துமல்லி விதையம்மாத்திரமும், அதின் நிறம் முத்துப்போலவும் இ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மேகத்தில் இறங்கி, அவனோடே பேசி, அவன்மேலிருந்த ஆவியை மூப்பராகிய அந்த எழுபதுபேர்மேலும் வைத்தார் அந்த ஆவி அவர்கள்மேல் வந்து தங்கினமாத்திரத்தில் தீர்க்கதரிசனஞ் சொன்னார்கள்; சொல்லி, பின்பு ஓய்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மேகத்தில் இறங்கி, அவனோடே பேசி, அவன்மேலிருந்த ஆவியை மூப்பராகிய அந்த எழுபதுபேர்மேலும் வைத்தார் அந்த ஆவி அவர்கள்மேல் வந்து தங்கினமாத்திரத்தில் தீர்க்கதரிசனஞ் சொன்னார்கள்; சொல்லி, பின்பு ஓய்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மேகத்தில் இறங்கி, அவனோடே பேசி, அவன்மேலிருந்த ஆவியை மூப்பராகிய அந்த எழுபதுபேர்மேலும் வைத்தார் அந்த ஆவி அவர்கள்மேல் வந்து தங்கினமாத்திரத்தில் தீர்க்கதரிசனஞ் சொன்னார்கள்; சொல்லி, பின்பு ஓய்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ரண்டுபேர் பாளயத்தில் இருந்துவிட்டார்கள்; ஒருவன்பேர் எல்தாத், மற்றவன்பேர் மேதாத்; அவர்களும் பேர்வழியில் எழுதப்பட்டிருந்தும், கூடாரத்துக்குப் போகப் புறப்படாதிருந்தார்கள்; அவர்கள்மேலும் ஆவி வந்து தங்கினதினால், பாளயத்தில் தீர்க்கதரிசனஞ் சொன்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ரண்டுபேர் பாளயத்தில் இருந்துவிட்டார்கள்; ஒருவன்பேர் எல்தாத், மற்றவன்பேர் மேதாத்; அவர்களும் பேர்வழியில் எழுதப்பட்டிருந்தும், கூடாரத்துக்குப் போகப் புறப்படாதிருந்தார்கள்; அவர்கள்மேலும் ஆவி வந்து தங்கினதினால், பாளயத்தில் தீர்க்கதரிசனஞ் சொன்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ரண்டுபேர் பாளயத்தில் இருந்துவிட்டார்கள்; ஒருவன்பேர் எல்தாத், மற்றவன்பேர் மேதாத்; அவர்களும் பேர்வழியில் எழுதப்பட்டிருந்தும், கூடாரத்துக்குப் போகப் புறப்படாதிருந்தார்கள்; அவர்கள்மேலும் ஆவி வந்து தங்கினதினால், பாளயத்தில் தீர்க்கதரிசனஞ் சொன்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ஒரு பிள்ளையாண்டான் ஓடிவந்து, எல்தாதும் மேதாதும் பாளயத்தில் தீர்க்கதரிசனஞ் சொல்லுகிறார்கள் என்று மோசேக்கு அறிவ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ஒரு பிள்ளையாண்டான் ஓடிவந்து, எல்தாதும் மேதாதும் பாளயத்தில் தீர்க்கதரிசனஞ் சொல்லுகிறார்கள் என்று மோசேக்கு அறிவ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னே மோசேயினிடத்தில் உள்ள வாலிபரில் ஒருவனும் அவனுடைய ஊழியக்காரனும் நூனின் குமாரனுமாகிய யோசுவா பிரதியுத்தரமாக: என் ஆண்டவனாகிய மோசேயே, அவர்களைத் தடைபண்ணு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டனே மோசேயினிடத்தில் உள்ள வாலிபரில் ஒருவனும் அவனுடைய ஊழியக்காரனும் நூனின் குமாரனுமாகிய யோசுவா பிரதியுத்தரமாக: என் ஆண்டவனாகிய மோசேயே, அவர்களைத் தடைபண்ணு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ீ எனக்காக வைராக்கியம் காண்பிக்கிறாயோ? கர்த்தருடைய ஜனங்கள் எல்லாரும் தீர்க்கதரிசனஞ் சொல்லத்தக்கதாக, கர்த்தர் தம்முடைய ஆவியை அவர்கள்மேல் இறங்கப்பண்ணினால் நலமாயிருக்குமே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மோசே: நீ எனக்காக வைராக்கியம் காண்பிக்கிறாயோ? கர்த்தருடைய ஜனங்கள் எல்லாரும் தீர்க்கதரிசனஞ் சொல்லத்தக்கதாக, கர்த்தர் தம்முடைய ஆவியை அவர்கள்மேல் இறங்கப்பண்ணினால் நலமாயிருக்குமே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, மோசேயும் இஸ்ரவேலின் மூப்பரும் பாளயத்திலே வந்து சேர்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ிடத்திலிருந்து புறப்பட்ட ஒரு காற்று சமுத்திரத்திலிருந்து காடைகளை அடித்துக்கொண்டுவந்து, பாளயத்திலும் பாளயத்தைச் சுற்றிலும், இந்தப்பக்கம் ஒருநாள் பிரயாணமட்டும் அந்தப்பக்கம் ஒருநாள் பிரயாணமட்டும், தரையின்மேல் இரண்டுமுழ உயரம் விழுந்துகிடக்கச் செய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ிடத்திலிருந்து புறப்பட்ட ஒரு காற்று சமுத்திரத்திலிருந்து காடைகளை அடித்துக்கொண்டுவந்து, பாளயத்திலும் பாளயத்தைச் சுற்றிலும், இந்தப்பக்கம் ஒருநாள் பிரயாணமட்டும் அந்தப்பக்கம் ஒருநாள் பிரயாணமட்டும், தரையின்மேல் இரண்டுமுழ உயரம் விழுந்துகிடக்கச் செய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ிடத்திலிருந்து புறப்பட்ட ஒரு காற்று சமுத்திரத்திலிருந்து காடைகளை அடித்துக்கொண்டுவந்து, பாளயத்திலும் பாளயத்தைச் சுற்றிலும், இந்தப்பக்கம் ஒருநாள் பிரயாணமட்டும் அந்தப்பக்கம் ஒருநாள் பிரயாணமட்டும், தரையின்மேல் இரண்டுமுழ உயரம் விழுந்துகிடக்கச் செய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ிடத்திலிருந்து புறப்பட்ட ஒரு காற்று சமுத்திரத்திலிருந்து காடைகளை அடித்துக்கொண்டுவந்து, பாளயத்திலும் பாளயத்தைச் சுற்றிலும், இந்தப்பக்கம் ஒருநாள் பிரயாணமட்டும் அந்தப்பக்கம் ஒருநாள் பிரயாணமட்டும், தரையின்மேல் இரண்டுமுழ உயரம் விழுந்துகிடக்கச் செய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் போய் அதைப் பொறுக்கிக்கொண்டுவந்து, ஏந்திரங்களில் அரைத்தாவது உரல்களில் இடித்தாவது, பானைகளில் சமைப்பார்கள்; அதை அப்பங்களுமாகச் சுடுவார்கள்; அதின் ருசி புது ஒலிவ எண்ணெயின் ருசிபோல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் போய் அதைப் பொறுக்கிக்கொண்டுவந்து, ஏந்திரங்களில் அரைத்தாவது உரல்களில் இடித்தாவது, பானைகளில் சமைப்பார்கள்; அதை அப்பங்களுமாகச் சுடுவார்கள்; அதின் ருசி புது ஒலிவ எண்ணெயின் ருசிபோல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் போய் அதைப் பொறுக்கிக்கொண்டுவந்து, ஏந்திரங்களில் அரைத்தாவது உரல்களில் இடித்தாவது, பானைகளில் சமைப்பார்கள்; அதை அப்பங்களுமாகச் சுடுவார்கள்; அதின் ருசி புது ஒலிவ எண்ணெயின் ருசிபோலி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விலே பாளயத்தின்மேல் பனிபெய்யும்போது, மன்னாவும் அதின்மேல் விழ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எழும்பி அன்று பகல்முழுவதும், இராமுழுவதும், மறுநாள் முழுவதும் காடைகளைச் சேர்த்தார்கள்; கொஞ்சமாய்ச் சேர்த்தவன் பத்து ஓமர் அளவு சேர்த்தான்; அவைகளைப் பாளயத்தைச் சுற்றிலும் தங்களுக்காகக் குவித்துவை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எழும்பி அன்று பகல்முழுவதும், இராமுழுவதும், மறுநாள் முழுவதும் காடைகளைச் சேர்த்தார்கள்; கொஞ்சமாய்ச் சேர்த்தவன் பத்து ஓமர் அளவு சேர்த்தான்; அவைகளைப் பாளயத்தைச் சுற்றிலும் தங்களுக்காகக் குவித்துவைத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எழும்பி அன்று பகல்முழுவதும், இராமுழுவதும், மறுநாள் முழுவதும் காடைகளைச் சேர்த்தார்கள்; கொஞ்சமாய்ச் சேர்த்தவன் பத்து ஓமர் அளவு சேர்த்தான்; அவைகளைப் பாளயத்தைச் சுற்றிலும் தங்களுக்காகக் குவித்துவை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ந்த வம்சங்களைச் சேர்ந்த ஜனங்கள் தங்கள் தங்கள் கூடாரவாசலில் நின்று அழுகிறதை மோசே கேட்டான்; கர்த்தருக்கு மிகவும் கோபம் மூண்டது; மோசேயின் பார்வைக்கும் அது பொல்லாப்பாயி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ந்த வம்சங்களைச் சேர்ந்த ஜனங்கள் தங்கள் தங்கள் கூடாரவாசலில் நின்று அழுகிறதை மோசே கேட்டான்; கர்த்தருக்கு மிகவும் கோபம் மூண்டது; மோசேயின் பார்வைக்கும் அது பொல்லாப்பாயி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ோசே கர்த்தரை நோக்கி: நீர் இந்த ஜனங்கள் எல்லாருடைய பாரத்தையும் என்மேல் சுமத்தினதினால், உமது அடியானுக்கு உபத்திரவம் வரப்பண்ணினதென்ன? உம்முடைய கண்களில் எனக்குக் கிருபை கிடையாதே போனதென்ன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ோசே கர்த்தரை நோக்கி: நீர் இந்த ஜனங்கள் எல்லாருடைய பாரத்தையும் என்மேல் சுமத்தினதினால், உமது அடியானுக்கு உபத்திரவம் வரப்பண்ணினதென்ன? உம்முடைய கண்களில் எனக்குக் கிருபை கிடையாதே போனதென்ன?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ங்கள் பற்கள் நடுவே இருக்கும் இறைச்சியை அவர்கள் மென்று தின்னுமுன்னே கர்த்தருடைய கோபம் ஜனங்களுக்குள்ளே மூண்டது; கர்த்தர் ஜனங்களை மகா பெரிய வாதையால் வாதித்த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ங்கள் பற்கள் நடுவே இருக்கும் இறைச்சியை அவர்கள் மென்று தின்னுமுன்னே கர்த்தருடைய கோபம் ஜனங்களுக்குள்ளே மூண்டது; கர்த்தர் ஜனங்களை மகா பெரிய வாதையால் வாதித்த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ங்கள் பற்கள் நடுவே இருக்கும் இறைச்சியை அவர்கள் மென்று தின்னுமுன்னே கர்த்தருடைய கோபம் ஜனங்களுக்குள்ளே மூண்டது; கர்த்தர் ஜனங்களை மகா பெரிய வாதையால் வாதித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ச்சித்த ஜனங்களை அங்கே அடக்கம்பண்ணினதினால், அந்த ஸ்தலத்துக்குக் கிப்ரோத் அத்தாவா என்று பேரிட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ச்சித்த ஜனங்களை அங்கே அடக்கம்பண்ணினதினால், அந்த ஸ்தலத்துக்குக் கிப்ரோத் அத்தாவா என்று பேரிட்ட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, ஜனங்கள் கிப்ரோத் அத்தாவா என்னும் இடத்தை விட்டு, ஆஸரோத்துக்குப் பிரயாணம்பண்ணி, ஆஸரோத்திலே தங்க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কি লোকদের গর্ভে ধারণ করেছি, আমি কি এদের জন্ম দিয়েছি? কিন্তু আমাকে তাদের যত্ন নিতে হয়, ঠ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মন ভাবে একজন সেবিকা তার দুই বাহুর মধ্যে একটি শিশুকে যত্ন করে| আপনি কেন আমাকে এটি করার জন্য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? পূর্বপুরুষদের যে জায়গাা দেবার জন্য আপনি প্রতিশ্রুতি করেছিলেন তাদের সেম্প জায়গায়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র জন্য কেন আপনি আমায় বাধ্য করে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সব লোককে খাওয়াবার জন্যে আমি কোথায মাংস পাব? তারা সমানে আমার কাছে অভিয়োগ করে বলছে, ‘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ার জন্য মাংস দ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একা এই সমস্ত লোকর দেখাশুনো করতে পারবো না| এই দায়িত্ব আমার কাছে গুরুভার স্বরূপ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পনি যদি মনস্থ করে থাকেন যে আমার প্রতি এই রকম ব্যবহার করবেন তাহলে আমাকে এখনই হত্যা করুন|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আপনার সেবক হিসেবে আমাকে গ্রহণ করে থাকেন তাহলে আমাকে এখনই মরতে দি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মোশিকে বললেন, “ইস্রায়েলের প্রাচীনদের মধ্য থেকে 70 জনকে আমার কাছে নিয়ে এসো| যাদের তুমি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নেতা বলে জান তাদের সমাগম তাঁবুতে নিয়ে এসো| ওখানেই ওদের তোমার সঙ্গে দাঁড়া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আমি নীচে নেমে আসব এবং ওখানেই তোমার সঙ্গে কথা বলবো| তোমার ওপরে যে আত্মা আছে তার কিছুটা অ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দেরও দেবো| তখন তারা লোকদের দেখাশুনো করার জন্য তোমাকে সাহায্য করবে| তাহলে তোমাকে একা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দেখাশুনো করার ভার বহন করতে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লোকদের বলো: তোমরা আগামীকালের জন্য নিজেদের তৈরী করো| আগামীকাল তোমরা মাংস খাবে| প্রভু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্না শুনেছেন| প্রভু তোমাদের কথা শুনেছেন, কারণ তোমরা কেঁদে বলেছ, ‘খাওয়ার জন্য আমাদের কে মাংস 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জন্য মিশরই ভালো ছিল|’ সুতরাং এখন প্রভু তোমাদের মাংস দেবেন এবং তোমরা তা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কদিন অথবা দুইদিন অথবা পাঁচদিন অথবা দশদিন এমনকি কুড়িদিনেরও বেশী সময় ধরে তোমরা সেই মাংস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তোমরা তা এক মাস ধরে খাবে| ঘেন্না না আসা পর্য়ন্ত তোমরা ঐ মাংস খাবে| এটাই তোমাদের ভবিতব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োমরা প্রভুকে অগ্রাহ্য করেছ যিনি তোমাদের মধ্যেই আছেন এবং তোমরা কেঁদে তাঁর সামনে অভিয়োগ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, ‘কেন আমরা আদৌ মিশর ত্যাগ করলাম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োশি বলল, “প্রভু এখানে 6,00,000 পুরুষ ঘুরে বেড়াচ্ছে আর আপনি বলছেন, ‘আমি তাদের এক মাস ধ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ওয়ার জন্য য়থেষ্ট পরিমাণে মাংস দে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লোকরা তাদের সমস্যা সম্পর্কে অভিয়োগ করা শুরু করলে প্রভু তাদের অভিয়োগ শুনলেন এবং ক্ষুদ্ধ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কাছ থেকে আগুন এসে লোকদের মধ্যে জ্বলে উঠল| আগুন শিবিরের বাইরের দিকে কিছু কিছু এলাকা গ্রাস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লোকরা মোশির কাছে সাহায্যের জন্য ক্রন্দন করল| মোশি প্রভুর কাছে প্রার্থনা করল এবং আগুন নিভ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দি আমরা সমস্ত গরু এবং মেষদের হত্যা করি তাহলেও এক মাস ধরে এই সমস্ত লোকদের খাওয়ানোর জন্য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থেষ্ট হবে না| এবং আমরা যদি সমুদ্রের সমস্ত মাছ ধরে নিই, তাহলেও তা তাদের জন্য য়থেষ্ট হবে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ুতরাং তারা ঐ জায়গাটির নাম রাখল তবেরা, কারণ প্রভুর আগুন তাদের শিবিরের মধ্যে জ্বলে উঠ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িদেশীরা যারা ইস্রায়েলের লোকদের সঙ্গে য়োগদান করেছিল, তারা অন্যান্য খাবার খেতে চাই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া পুনরায অভিয়োগ করতে শুরু করল| তারা বলল, “কে আমাদের মাংস খেতে 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প্রভু মোশিকে বললেন, “প্রভুর ক্ষমতা কি সীমিত? তুমি দেখতে পাবে যে, আমি যা বলি সেটা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ফলে কি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রা মিশরে যে মাছ খেতাম তা মনে পড়ছে| আমাদের ঐ মাছের জন্য কোনো দামই দিতে হত না| এছাড়াও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ভালো শাকসব্জি ছিল যেমন শশা, ফুটি, পেঁযাজ জাতীয ফল, পেঁযাজ এবং রস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ুতরাং মোশি লোকদের সঙ্গে কথা বলার জন্য বেরিয়ে গেলেন| প্রভু যা যা বলেছিলেন মোশি তাদের তাই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মোশি প্রবীনদের মধ্য থেকে 70 জনকে এক জায়গায় জড়ো করে তাদের তাঁবুর চারদিকে দাঁড়াতে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এখন আমরা আমাদের শক্তি হারিযে ফেলেছি| এই মান্না ছাড়া আর কোন কিছুই আমরা চোখে দেখতে পা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(এই মান্না ছিল ধনিযা বীজের মত এবং এর রং ছিল গুগ্গুল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প্রভু মেঘের মধ্যে নেমে এসে মোশির সাথে কথা বললেন| মোশির ওপর আত্মা ছিল, প্রভু সেই আত্মার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ংশ নিয়ে 70 জন প্রবীণদের ওপরেও রাখলেন| আত্মা তাদের ওপরে নেমে আসলে পরে তারা ভবিষ্যদ্বানী করতে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 কিন্তু এরপর তারা আর ভাববানী বল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্রবীণদের মধ্যে দুজন, ইল্দদ এবং মেদদ তাদের তাঁবুর বাইরে যায় নি| তাদের নাম প্রাচীনদের তালিক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, কিন্তু তারা শিবিরেই ছিল| কিন্তু তাদের ওপরেও আত্মা এলে তারা শিবিরের মধ্যেই ভবিষ্যদ্বানী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কজন যুবক দৌড়ে গিয়ে মোশিকে এই খবর দিল| সেই ব্যক্তি বলল, “ইল্দদ এবং মেদদ শিবিরের মধ্য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বিষ্যদ্বানী করছ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নূনের পুত্র যিহোশূয় (যিনি কিশোর বয়স থেকেই মোশির সহকারী ছিলেন) মোশিকে বলল, “হে আমার গুরু মো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তাদের থামান্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মোশি উত্তর দিল, “তুমি কি ভয় পাচ্ছো যে লোকরা ভাববে আমি এখন আর নেতা নই? আমার ইচ্ছ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প্রজাই যেন ভবিষ্যদ্বানী করতে সক্ষম হয়| আমার ইচ্ছা প্রভু যেন সকলের মধ্যেই তাঁর আত্মাকে রাখ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রপর মোশি এবং ইস্রায়েলের নেতারা শিবিরে ফি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রপর প্রভু ঝড়ের সৃষ্টি করলেন যা সমুদ্র থেকে হঠাত্‌ এসে হাজির হল| ঝড় সেখানে হঠাত্‌ই ভার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খীদের নিয়ে এল| ভারুই পাখীরা শিবিরের চারধারে উড়ে বেড়াতে লাগল| এতো বেশী ভারুই পাখী ছিল য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র মাটি ঢেকে গেল| ভারুই পাখীগুলো মাটির ওপরে তিন ফুট স্তর তৈরী করল| একজন মানুষ একদিনে যতদ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হাঁটতে পারে, ততদূর পর্য়ন্ত ভারুই পাখীগুলো ছড়িয়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োকরা এই মান্না এক জায়গায় জড়ো করত| এরপর তারা পাথরের সাহায্যে সেগুলোকে গুঁড়ো করে পাত্রে সে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ন্না করত| অথবা এটিকে পেষণ য়ন্ত্রে মিহি করে গুঁড়ো করে তা দিয়ে পিঠে তৈরী করত| পিঠেগুলোর স্বাদ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িভ তেল দিয়ে তৈরী করা পিঠ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ত্যেক রাত্রে যখন শিশির পড়ে শিবির ভিজে যেত সেই সময় এই মান্না মাটিতে পড়তো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রা গিয়ে সারাদিন এবং সারারাত ধরে ভারুই পাখীগুলোকে জড়ো করল| পরের দিনও সারাদিন ধরে তারা ভার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খীগুলো জড়ো করল| একজন ব্যক্তি সবচেয়ে ন্যুনতম 60 বুশেল সংগ্রহ করল| এরপর লোকরা ভারুই পাখীর মা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বিরের চারদিকে ছড়িয়ে রাখ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োশি লোকদের অভিয়োগ করতে শুনল| প্রত্যেক পরিবারের লোকরা তাদের তাঁবুর দরজায বসে এই অভিয়োগ কর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এতে খুব ক্ষুব্ধ হলেন এবং এটা মোশিকেও মনঃক্ষুন্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োশি প্রভুকে জিজ্ঞেস করল, “প্রভু, আপনি কেন আমাকে এই সব সমস্যায় জড়িয়েছেন? আমি আপনার সেবক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 কি করেছি যে আপনি অসন্তুষ্ট হয়েছেন? এই সমস্ত লোকের দায়িত্ব আপনি কেন আমার উপর দিয়ে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খন লোকরা মাংস খাওয়া শুরু করল প্রভু খুব ক্রুদ্ধ হলেন| সেই মাংস তাদের মুখে থাকতে থাকতে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মাংস খাওয়া শেষ করার আগেই প্রভু তাদের গুরুতরভাবে অসুস্থ করে দিলেন| অনেক লোক মারা গেল এবং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তেই তাদের কবর দেওয়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ই কারণেই লোকরা ঐ জায়গার নাম রাখল কিব্রোত্‌-হত্তাবা| তারা ঐ জায়গার ঐ নাম দিল কারণ যাদের মাং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খুব আকাঙ্খা ছিল তাদেরই ওখানে কবর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কিব্রোত্‌-হত্তাবা থেকে লোকরা হত্‌সেরোতের দিকে যাত্রা করল এবং সেখানেই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2026-10-20T07:01:40Z</dcterms:created>
  <dcterms:modified xsi:type="dcterms:W3CDTF">2026-10-20T07:01:40Z</dcterms:modified>
  <dc:title>গণনা পুস্তক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