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plead to you therefore, brethren, by the mercies of God, that all of you present your bodies a living sacrifice, holy, acceptable unto God, which is your reasonable servic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plead to you therefore, brethren, by the mercies of God, that all of you present your bodies a living sacrifice, holy, acceptable unto God, which is your reasonable servic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plead to you therefore, brethren, by the mercies of God, that all of you present your bodies a living sacrifice, holy, acceptable unto God, which is your reasonable servi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be not conformed to this world: but be all of you transformed by the renewing of your mind, that all of you may prove what is that good, and acceptable, and perfect, will of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be not conformed to this world: but be all of you transformed by the renewing of your mind, that all of you may prove what is that good, and acceptable, and perfect, will of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say, through the grace given unto me, to every man that is among you, not to think of himself more highly than he ought to think; but to think soberly, according as God has dealt to every man the measure of fai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say, through the grace given unto me, to every man that is among you, not to think of himself more highly than he ought to think; but to think soberly, according as God has dealt to every man the measure of fai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say, through the grace given unto me, to every man that is among you, not to think of himself more highly than he ought to think; but to think soberly, according as God has dealt to every man the measure of fai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s we have many members in one body, and all members have not the same office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s we have many members in one body, and all members have not the same offic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o we, being many, are one body in Christ, and every one members one of anothe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aving then gifts differing according to the grace that is given to us, whether prophecy, let us prophesy according to the proportion of faith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aving then gifts differing according to the grace that is given to us, whether prophecy, let us prophesy according to the proportion of faith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r ministry, let us wait on our ministering: or he that teaches, on teaching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r he that exhorts, on exhortation: he that gives, let him do it with simplicity; he that rules, with diligence; he that shows mercy, with cheerfulnes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r he that exhorts, on exhortation: he that gives, let him do it with simplicity; he that rules, with diligence; he that shows mercy, with cheerfulne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r he that exhorts, on exhortation: he that gives, let him do it with simplicity; he that rules, with diligence; he that shows mercy, with cheerfulnes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love be without dissimulation. Detest that which is evil; cleave to that which is go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kindly affectionate one to another with brotherly love; in honour preferring one another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kindly affectionate one to another with brotherly love; in honour preferring one another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t slothful in business; fervent in spirit; serving the Lord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Rejoicing in hope; patient in tribulation; continuing instant in prayer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Rejoicing in hope; patient in tribulation; continuing instant in prayer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Distributing to the necessity of saints; given to hospitalit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less them which persecute you: bless, and curse no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Rejoice with them that do rejoice, and weep with them that weep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 of the same mind one toward another. Mind not high things, but condescend to men of low estate. Be not wise in your own conceit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 of the same mind one toward another. Mind not high things, but condescend to men of low estate. Be not wise in your own conceit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Recompense to no man evil for evil. Provide things honest in the sight of all m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Recompense to no man evil for evil. Provide things honest in the sight of all me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it be possible, as much as lies in you, live peaceably with all me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early beloved, avenge not yourselves, but rather give place unto wrath: for it is written, Vengeance is mine; I will repay, says the Lo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early beloved, avenge not yourselves, but rather give place unto wrath: for it is written, Vengeance is mine; I will repay, says the Lor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if yours enemy hunger, feed him; if he thirst, give him drink: for in so doing you shall heap coals of fire on his hea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if yours enemy hunger, feed him; if he thirst, give him drink: for in so doing you shall heap coals of fire on his hea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 not overcome of evil, but overcome evil with go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க்கவேண்டுமென்று, தேவனுடைய இரக்கங்களை முன்னிட்டு உங்களை வேண்டிக்கொள்ளுகிறேன்; இ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செய்யத்தக்க புத்தியுள்ள ஆராதன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ைக்குறித்து எண்ணவேண்டியதற்கு மிஞ்சி எண்ணாமல், அவனவனுக்கு தேவன் பகிர்ந்த விசுவாச அளவின்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ளிந்த எண்ணமுள்ளவனாய் எண்ண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நமக்கு ஒரே சரீரத்திலே அநேக அவயவங்களிருந்தும், எல்லா அவயவங்களுக்கும் ஒரே தொழ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ாத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ஞ்சனையில்லாமல் கொடுக்கக்கடவன்; முதாலாளியானவன் ஜாக்கிரதையாயிருக்கக்கடவன்; இரக்கஞ்செய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்சாகத்துடனே செய்ய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அன்பு மாயமற்றதாயிருப்பதாக; தீமையை வெறுத்து, நன்மையைப்பற்றிக்கொண்ட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ந்தி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தியாயிராமல் ஜாக்கிரதையாயிருங்கள்; ஆவியிலே அனலாயிருங்கள்; கர்த்தருக்கு ஊழியஞ்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ுடைய குறைவில் அவர்களுக்கு உதவிசெய்யுங்கள்; அந்நியரை உபசரிக்க ந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ந்தோஷப்படுகிறவர்களுடனே சந்தோஷப்படுங்கள்; அழுகிறவர்களுடனே அழ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ங்குங்கள்; உங்களையே புத்திமான்களென்று எண்ண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ுமானால் உங்களாலானமட்டும் எல்லா மனுஷரோடும் சமாதானம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தீமையினாலே வெல்லப்படாமல், தீமையை நன்மையினாலே வெ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2026-11-01T21:13:37Z</dcterms:created>
  <dcterms:modified xsi:type="dcterms:W3CDTF">2026-11-01T21:13:37Z</dcterms:modified>
  <dc:title>ரோமர்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