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presProps" Target="presProps.xml"/>
  <Relationship Id="rId80" Type="http://schemas.openxmlformats.org/officeDocument/2006/relationships/viewProps" Target="viewProps.xml"/>
  <Relationship Id="rId8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ோடே வழக்காடுகிறவர்கள் நொறுக்கப்படுவார்கள்; வானத்திலிருந்து அவர்கள்மேல் முழங்குவார்; கர்த்தர் பூமியின் கடையாந்தரங்களை நியாயந்தீர்த்து, தாம் ஏற்படுத்தின ராஜாவுக்குப் பெலன் அளித்து, தாம் அபிஷேகம் பண்ணினவரின் கொம்பை உயரப்பண்ணுவார் என்று துதித்தா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ோடே வழக்காடுகிறவர்கள் நொறுக்கப்படுவார்கள்; வானத்திலிருந்து அவர்கள்மேல் முழங்குவார்; கர்த்தர் பூமியின் கடையாந்தரங்களை நியாயந்தீர்த்து, தாம் ஏற்படுத்தின ராஜாவுக்குப் பெலன் அளித்து, தாம் அபிஷேகம் பண்ணினவரின் கொம்பை உயரப்பண்ணுவார் என்று துதித்தா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எல்க்கானா ராமாவிலிருக்கிற தன் வீட்டுக்குப் போனான்; அந்தப் பிள்ளையோ, ஆசாரியனாகிய ஏலிக்கு முன்பாகக் கர்த்தருக்குப் பணிவிடை செய்துகொண்டிருந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எல்க்கானா ராமாவிலிருக்கிற தன் வீட்டுக்குப் போனான்; அந்தப் பிள்ளையோ, ஆசாரியனாகிய ஏலிக்கு முன்பாகக் கர்த்தருக்குப் பணிவிடை செய்துகொண்டிருந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ஏலியின் குமாரர் பேலியாளின் மக்களாயிருந்தார்கள்; அவர்கள் கர்த்தரை அறியவி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ந்த ஆசாரியர்கள் ஜனங்களை நடப்பித்த விதம் என்னவென்றால், எவனாகிலும் ஒரு பலியைச் செலுத்துங்காலத்தில் இறைச்சி வேகும்போது, ஆசாரியனுடைய வேலைக்காரன் மூன்று கூறுள்ள ஒரு ஆயுதத்தைத் தன் கையிலே பிடித்துவந்த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ந்த ஆசாரியர்கள் ஜனங்களை நடப்பித்த விதம் என்னவென்றால், எவனாகிலும் ஒரு பலியைச் செலுத்துங்காலத்தில் இறைச்சி வேகும்போது, ஆசாரியனுடைய வேலைக்காரன் மூன்று கூறுள்ள ஒரு ஆயுதத்தைத் தன் கையிலே பிடித்துவந்த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ந்த ஆசாரியர்கள் ஜனங்களை நடப்பித்த விதம் என்னவென்றால், எவனாகிலும் ஒரு பலியைச் செலுத்துங்காலத்தில் இறைச்சி வேகும்போது, ஆசாரியனுடைய வேலைக்காரன் மூன்று கூறுள்ள ஒரு ஆயுதத்தைத் தன் கையிலே பிடித்துவந்த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ினாலே, கொப்பரையிலாவது பானையிலாவது சருவத்திலாவது சட்டியிலாவது குத்துவான்; அந்த ஆயுதத்தில் வருகிறதையெல்லாம் ஆசாரியன் எடுத்துக்கொள்ளுவான்; அப்படி அங்கே சீலோவிலே வருகிற இஸ்ரவேலருக்கெல்லாம் செய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ினாலே, கொப்பரையிலாவது பானையிலாவது சருவத்திலாவது சட்டியிலாவது குத்துவான்; அந்த ஆயுதத்தில் வருகிறதையெல்லாம் ஆசாரியன் எடுத்துக்கொள்ளுவான்; அப்படி அங்கே சீலோவிலே வருகிற இஸ்ரவேலருக்கெல்லாம் செய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ொழுப்பைத் தகனிக்கிறதற்கு முன்னும், ஆசாரியனுடைய வேலைக்காரன் வந்து பலியிடுகிற மனுஷனை நோக்கி: ஆசாரியனுக்குப் பொரிக்கும்படி இறைச்சிகொடு; பச்சை இறைச்சியே அல்லாமல், அவித்ததை உன்கையிலே வாங்குகிறதில்லை என்ப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ொழுப்பைத் தகனிக்கிறதற்கு முன்னும், ஆசாரியனுடைய வேலைக்காரன் வந்து பலியிடுகிற மனுஷனை நோக்கி: ஆசாரியனுக்குப் பொரிக்கும்படி இறைச்சிகொடு; பச்சை இறைச்சியே அல்லாமல், அவித்ததை உன்கையிலே வாங்குகிறதில்லை என்ப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ொழுப்பைத் தகனிக்கிறதற்கு முன்னும், ஆசாரியனுடைய வேலைக்காரன் வந்து பலியிடுகிற மனுஷனை நோக்கி: ஆசாரியனுக்குப் பொரிக்கும்படி இறைச்சிகொடு; பச்சை இறைச்சியே அல்லாமல், அவித்ததை உன்கையிலே வாங்குகிறதில்லை என்ப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 அந்த மனுஷன்: இன்று செய்யவேண்டியபடி முதலாவது கொழுப்பைத் தகனித்துவிடட்டும்; பிற்பாடு உன் மனவிருப்பத்தின்படி எடுத்துக்கொள் என்று சொன்னாலும்; அவன்: அப்படியல்ல, இப்பொழுதே கொடு, இல்லாவிட்டால் பலவந்தமாய் எடுத்துக்கொள்ளுவேன் என்ப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 அந்த மனுஷன்: இன்று செய்யவேண்டியபடி முதலாவது கொழுப்பைத் தகனித்துவிடட்டும்; பிற்பாடு உன் மனவிருப்பத்தின்படி எடுத்துக்கொள் என்று சொன்னாலும்; அவன்: அப்படியல்ல, இப்பொழுதே கொடு, இல்லாவிட்டால் பலவந்தமாய் எடுத்துக்கொள்ளுவேன் என்ப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 அந்த வாலிபரின் பாவம் கர்த்தருடைய சந்நிதியில் மிகவும் பெரிதாயிருந்தது; மனுஷர் கர்த்தரின் காணிக்கையை வெறுப்பாய் எண்ணி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 அந்த வாலிபரின் பாவம் கர்த்தருடைய சந்நிதியில் மிகவும் பெரிதாயிருந்தது; மனுஷர் கர்த்தரின் காணிக்கையை வெறுப்பாய் எண்ணின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ாமுவேல் என்னும் பிள்ளையாண்டான் சணல் நூல் ஏபோத்தைத் தரித்தவனாய்க் கர்த்தருக்கு முன்பாகப் பணிவிடை செய்த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ுடைய தாய் வருஷந்தோறும் செலுத்தும் பலியைச் செலுத்துகிறதற்காக, தன் புருஷனோடேகூட வருகிறபோதெல்லாம், அவனுக்கு ஒரு சின்னச் சட்டையைத் தைத்துக் கொண்டு வருவா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ுடைய தாய் வருஷந்தோறும் செலுத்தும் பலியைச் செலுத்துகிறதற்காக, தன் புருஷனோடேகூட வருகிறபோதெல்லாம், அவனுக்கு ஒரு சின்னச் சட்டையைத் தைத்துக் கொண்டு வருவா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ஏலி எல்க்கானாவையும் அவன் மனைவியையும் ஆசீர்வதித்து: இந்த ஸ்திரீ கர்த்தருக்கென்று ஒப்புக்கொடுத்ததற்குப் பதிலாகக் கர்த்தர் உனக்கு அவளாலே சந்தானம் கட்டளையிடுவாராக என்றான்; அவர்கள் தங்கள் ஸ்தானத்திற்குத் திரும்பப் போய்விட்ட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ஏலி எல்க்கானாவையும் அவன் மனைவியையும் ஆசீர்வதித்து: இந்த ஸ்திரீ கர்த்தருக்கென்று ஒப்புக்கொடுத்ததற்குப் பதிலாகக் கர்த்தர் உனக்கு அவளாலே சந்தானம் கட்டளையிடுவாராக என்றான்; அவர்கள் தங்கள் ஸ்தானத்திற்குத் திரும்பப் போய்விட்ட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டியே கர்த்தர் அன்னாளைக் கடாட்சித்தார்; அவள் கர்ப்பந்தரித்து மூன்று குமாரரையும் இரண்டு குமாரத்திகளையும் பெற்றாள்; சாமுவேல் என்னும் பிள்ளையாண்டான் கர்த்தருடைய சந்நிதியில் வளர்ந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டியே கர்த்தர் அன்னாளைக் கடாட்சித்தார்; அவள் கர்ப்பந்தரித்து மூன்று குமாரரையும் இரண்டு குமாரத்திகளையும் பெற்றாள்; சாமுவேல் என்னும் பிள்ளையாண்டான் கர்த்தருடைய சந்நிதியில் வளர்ந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ஏலி மிகுந்த கிழவனாயிருந்தான்; அவன் தன் குமாரர் இஸ்ரவேலுக்கெல்லாம் செய்கிற எல்லாவற்றையும், அவர்கள் ஆசரிப்புக் கூடாரத்தின் வாசலில் கூட்டங்கூடுகிற ஸ்திரீகளோடே சயனிக்கிறதையும் கேள்விப்பட்ட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ஏலி மிகுந்த கிழவனாயிருந்தான்; அவன் தன் குமாரர் இஸ்ரவேலுக்கெல்லாம் செய்கிற எல்லாவற்றையும், அவர்கள் ஆசரிப்புக் கூடாரத்தின் வாசலில் கூட்டங்கூடுகிற ஸ்திரீகளோடே சயனிக்கிறதையும் கேள்விப்பட்ட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ை நோக்கி: நீங்கள் இப்படிப்பட்ட காரியங்களைச் செய்கிறது என்ன? இந்த ஜனங்கள் எல்லாரும் உங்கள் பொல்லாத நடக்கைகளைச் சொல்லக்கேட்கிற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ை நோக்கி: நீங்கள் இப்படிப்பட்ட காரியங்களைச் செய்கிறது என்ன? இந்த ஜனங்கள் எல்லாரும் உங்கள் பொல்லாத நடக்கைகளைச் சொல்லக்கேட்கிற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ன் குமாரரே, வேண்டாம்; நான் கேள்விப்படுகிற இந்தச் செய்தி நல்லதல்ல; கர்த்தருடைய ஜனங்கள் மீறி நடக்கிறதற்குக் காரணமாயிருக்கிறீர்களே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னுஷனுக்கு விரோதமாக மனுஷன் பாவஞ்செய்தால், நியாயாதிபதிகள் அதைத் தீர்ப்பார்கள்; ஒருவன் கர்த்தருக்கு விரோதமாகப் பாவஞ்செய்வானேயாகில், அவனுக்காக விண்ணப்பஞ்செய்யத்தக்கவன் யார் என்றான்; அவர்களோ தங்கள் தகப்பன் சொல்லைக் கேளாமற்போனார்கள்; அவர்களைச் சங்கரிக்கக் கர்த்தர் சித்தமாயிருந்த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னுஷனுக்கு விரோதமாக மனுஷன் பாவஞ்செய்தால், நியாயாதிபதிகள் அதைத் தீர்ப்பார்கள்; ஒருவன் கர்த்தருக்கு விரோதமாகப் பாவஞ்செய்வானேயாகில், அவனுக்காக விண்ணப்பஞ்செய்யத்தக்கவன் யார் என்றான்; அவர்களோ தங்கள் தகப்பன் சொல்லைக் கேளாமற்போனார்கள்; அவர்களைச் சங்கரிக்கக் கர்த்தர் சித்தமாயிருந்த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னுஷனுக்கு விரோதமாக மனுஷன் பாவஞ்செய்தால், நியாயாதிபதிகள் அதைத் தீர்ப்பார்கள்; ஒருவன் கர்த்தருக்கு விரோதமாகப் பாவஞ்செய்வானேயாகில், அவனுக்காக விண்ணப்பஞ்செய்யத்தக்கவன் யார் என்றான்; அவர்களோ தங்கள் தகப்பன் சொல்லைக் கேளாமற்போனார்கள்; அவர்களைச் சங்கரிக்கக் கர்த்தர் சித்தமாயிருந்த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ாமுவேல் என்னும் பிள்ளையாண்டானோ, பெரியவனாக வளர்ந்து, கர்த்தருக்கும் மனுஷருக்கும் பிரியமாக நடந்துகொண்ட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ேவனுடைய மனுஷன் ஒருவன் ஏலியினிடத்தில் வந்து: கர்த்தர் உரைக்கிறது என்னவென்றால், உன் பிதாவின் வீட்டார் எகிப்திலே பார்வோனின் வீட்டில் இருக்கையில், நான் என்னை அவர்களுக்கு வெளிப்படுத்தி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ேவனுடைய மனுஷன் ஒருவன் ஏலியினிடத்தில் வந்து: கர்த்தர் உரைக்கிறது என்னவென்றால், உன் பிதாவின் வீட்டார் எகிப்திலே பார்வோனின் வீட்டில் இருக்கையில், நான் என்னை அவர்களுக்கு வெளிப்படுத்தி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ன் பலிபீடத்தின்மேல் பலியிடவும், தூபங்காட்டவும், என் சமுகத்தில் ஏபோத்தைத் தரிக்கவும், இஸ்ரவேல் கோத்திரங்களிலெல்லாம் அவனை எனக்கு ஆசாரியனாகத் தெரிந்துகொண்டு, உன் பிதாவின் வீட்டாருக்கு இஸ்ரவேல் புத்திரருடைய தகனபலிகளையெல்லாம் கொடுக்கவில்லையா?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ன் பலிபீடத்தின்மேல் பலியிடவும், தூபங்காட்டவும், என் சமுகத்தில் ஏபோத்தைத் தரிக்கவும், இஸ்ரவேல் கோத்திரங்களிலெல்லாம் அவனை எனக்கு ஆசாரியனாகத் தெரிந்துகொண்டு, உன் பிதாவின் வீட்டாருக்கு இஸ்ரவேல் புத்திரருடைய தகனபலிகளையெல்லாம் கொடுக்கவில்லையா?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ன் பலிபீடத்தின்மேல் பலியிடவும், தூபங்காட்டவும், என் சமுகத்தில் ஏபோத்தைத் தரிக்கவும், இஸ்ரவேல் கோத்திரங்களிலெல்லாம் அவனை எனக்கு ஆசாரியனாகத் தெரிந்துகொண்டு, உன் பிதாவின் வீட்டாருக்கு இஸ்ரவேல் புத்திரருடைய தகனபலிகளையெல்லாம் கொடுக்கவில்லையா?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் வாசஸ்தலத்திலே செலுத்தும்படி நான் கட்டளையிட்ட என் பலியையும், என் காணிக்கையையும், நீங்கள் உதைப்பானேன்? என் ஜனமாகிய இஸ்ரவேலின் காணிக்கைகளிலெல்லாம் பிரதானமானவைகளைக் கொண்டு உங்களைக் கொழுக்கப்பண்ணும்படிக்கு, நீ என்னைப்பார்க்கிலும் உன் குமாரரை மதிப்பானேன் என்கி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் வாசஸ்தலத்திலே செலுத்தும்படி நான் கட்டளையிட்ட என் பலியையும், என் காணிக்கையையும், நீங்கள் உதைப்பானேன்? என் ஜனமாகிய இஸ்ரவேலின் காணிக்கைகளிலெல்லாம் பிரதானமானவைகளைக் கொண்டு உங்களைக் கொழுக்கப்பண்ணும்படிக்கு, நீ என்னைப்பார்க்கிலும் உன் குமாரரை மதிப்பானேன் என்கி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் வாசஸ்தலத்திலே செலுத்தும்படி நான் கட்டளையிட்ட என் பலியையும், என் காணிக்கையையும், நீங்கள் உதைப்பானேன்? என் ஜனமாகிய இஸ்ரவேலின் காணிக்கைகளிலெல்லாம் பிரதானமானவைகளைக் கொண்டு உங்களைக் கொழுக்கப்பண்ணும்படிக்கு, நீ என்னைப்பார்க்கிலும் உன் குமாரரை மதிப்பானேன் என்கி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அன்னாள் ஜெபம் பண்ணி: என் இருதயம் கர்த்தருக்குள் களிகூருகிறது; என் கொம்பு கர்த்தருக்குள் உயர்ந்திருக்கிறது; என் பகைஞரின்மேல் என் வாய் திறந்திருக்கிறது; உம்முடைய இரட்சிப்பினாலே சந்தோஷப்படுகிற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அன்னாள் ஜெபம் பண்ணி: என் இருதயம் கர்த்தருக்குள் களிகூருகிறது; என் கொம்பு கர்த்தருக்குள் உயர்ந்திருக்கிறது; என் பகைஞரின்மேல் என் வாய் திறந்திருக்கிறது; உம்முடைய இரட்சிப்பினாலே சந்தோஷப்படுகிற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அன்னாள் ஜெபம் பண்ணி: என் இருதயம் கர்த்தருக்குள் களிகூருகிறது; என் கொம்பு கர்த்தருக்குள் உயர்ந்திருக்கிறது; என் பகைஞரின்மேல் என் வாய் திறந்திருக்கிறது; உம்முடைய இரட்சிப்பினாலே சந்தோஷப்படுகிற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ைப்போலப் பரிசுத்தமுள்ளவர் இல்லை; உம்மையல்லாமல் வேறொருவரும் இல்லை; எங்கள் தேவனைப்போல ஒரு கன்மலையும் இல்லை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கையால் இஸ்ரவேலின் தேவனாகிய கர்த்தர் சொல்லுகிறதாவது: உன் வீட்டாரும் உன் பிதாவின் வீட்டாரும் என்றைக்கும் என் சந்நிதியில் நடந்து கொள்வார்கள் என்று நான் நிச்சயமாய்ச் சொல்லியிருந்தும், இனி அது எனக்குத் தூரமாயிருப்பதாக; என்னைக் கனம்பண்ணுகிறவர்களை நான் கனம் பண்ணுவேன்; என்னை அசட்டை பண்ணுகிறவர்கள் கனஈனப்படுவார்கள் என்று கர்த்தர் சொல்லுகி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கையால் இஸ்ரவேலின் தேவனாகிய கர்த்தர் சொல்லுகிறதாவது: உன் வீட்டாரும் உன் பிதாவின் வீட்டாரும் என்றைக்கும் என் சந்நிதியில் நடந்து கொள்வார்கள் என்று நான் நிச்சயமாய்ச் சொல்லியிருந்தும், இனி அது எனக்குத் தூரமாயிருப்பதாக; என்னைக் கனம்பண்ணுகிறவர்களை நான் கனம் பண்ணுவேன்; என்னை அசட்டை பண்ணுகிறவர்கள் கனஈனப்படுவார்கள் என்று கர்த்தர் சொல்லுகி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கையால் இஸ்ரவேலின் தேவனாகிய கர்த்தர் சொல்லுகிறதாவது: உன் வீட்டாரும் உன் பிதாவின் வீட்டாரும் என்றைக்கும் என் சந்நிதியில் நடந்து கொள்வார்கள் என்று நான் நிச்சயமாய்ச் சொல்லியிருந்தும், இனி அது எனக்குத் தூரமாயிருப்பதாக; என்னைக் கனம்பண்ணுகிறவர்களை நான் கனம் பண்ணுவேன்; என்னை அசட்டை பண்ணுகிறவர்கள் கனஈனப்படுவார்கள் என்று கர்த்தர் சொல்லுகி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னி மேட்டிமையான பேச்சைப் பேசாதிருங்கள்; அகந்தையான பேச்சு உங்கள் வாயிலிருந்து புறப்படவேண்டாம்; கர்த்தர் ஞானமுள்ள தேவன்; அவர் செய்கைகள் யதார்த்தமல்லவோ?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னி மேட்டிமையான பேச்சைப் பேசாதிருங்கள்; அகந்தையான பேச்சு உங்கள் வாயிலிருந்து புறப்படவேண்டாம்; கர்த்தர் ஞானமுள்ள தேவன்; அவர் செய்கைகள் யதார்த்தமல்லவோ?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உன் வீட்டில் ஒரு கிழவனும் இராதபடிக்கு உன் புயத்தையும் உன் பிதாவின் வீட்டாருடைய புயத்தையும் நான் தறித்துப்போடும் நாட்கள் வரும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உன் வீட்டில் ஒரு கிழவனும் இராதபடிக்கு உன் புயத்தையும் உன் பிதாவின் வீட்டாருடைய புயத்தையும் நான் தறித்துப்போடும் நாட்கள் வரும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லவான்களின் வில் முறிந்தது; தள்ளாடினவர்களோ பலத்தினால் இடைகட்டப்பட்ட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ிருப்தியாயிருந்தவர்கள் அப்பத்துக்காக கூலிவேலை செய்கிறார்கள்; பசியாயிருந்தவர்களோ இனிப் பசியாயிரார்கள்; மலடியாயிருந்தவள் ஏழு பெற்றாள்; அநேகம் பிள்ளைகளைப் பெற்றவளோ பலட்சயப்பட்டா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ிருப்தியாயிருந்தவர்கள் அப்பத்துக்காக கூலிவேலை செய்கிறார்கள்; பசியாயிருந்தவர்களோ இனிப் பசியாயிரார்கள்; மலடியாயிருந்தவள் ஏழு பெற்றாள்; அநேகம் பிள்ளைகளைப் பெற்றவளோ பலட்சயப்பட்டா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ிருப்தியாயிருந்தவர்கள் அப்பத்துக்காக கூலிவேலை செய்கிறார்கள்; பசியாயிருந்தவர்களோ இனிப் பசியாயிரார்கள்; மலடியாயிருந்தவள் ஏழு பெற்றாள்; அநேகம் பிள்ளைகளைப் பெற்றவளோ பலட்சயப்பட்டா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ஸ்ரவேலுக்குச் செய்யப்படும் சகல நன்மைகளுக்கும் மாறாக என் வாசஸ்தலத்திலே உபத்திரவத்தைக் காண்பாய்; ஒருபோதும் உன் வீட்டில் ஒரு கிழவனும் இருப்பதில்லை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ஸ்ரவேலுக்குச் செய்யப்படும் சகல நன்மைகளுக்கும் மாறாக என் வாசஸ்தலத்திலே உபத்திரவத்தைக் காண்பாய்; ஒருபோதும் உன் வீட்டில் ஒரு கிழவனும் இருப்பதில்லை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கொல்லுகிறவரும் உயிர்ப்பிக்கிறவருமாயிருக்கிறார்; அவரே பாதாளத்தில் இறங்கவும் அதிலிருந்து ஏறவும் பண்ணுகிறவ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என் பலிபீடத்தில் சேவிக்க, நான் உன் சந்ததியில் நிர்மூலமாக்காதவர்களோ, உன் கண்களைப் பூத்துப்போகப் பண்ணவும், உன் ஆத்துமாவை வேதனைப்படுத்தவும் வைக்கப்படுவார்கள்; உன் வம்சத்திலுள்ள யாவரும் வாலவயதிலே சாவ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என் பலிபீடத்தில் சேவிக்க, நான் உன் சந்ததியில் நிர்மூலமாக்காதவர்களோ, உன் கண்களைப் பூத்துப்போகப் பண்ணவும், உன் ஆத்துமாவை வேதனைப்படுத்தவும் வைக்கப்படுவார்கள்; உன் வம்சத்திலுள்ள யாவரும் வாலவயதிலே சாவ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என் பலிபீடத்தில் சேவிக்க, நான் உன் சந்ததியில் நிர்மூலமாக்காதவர்களோ, உன் கண்களைப் பூத்துப்போகப் பண்ணவும், உன் ஆத்துமாவை வேதனைப்படுத்தவும் வைக்கப்படுவார்கள்; உன் வம்சத்திலுள்ள யாவரும் வாலவயதிலே சாவ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தரித்திரம் அடையச்செய்கிறவரும், ஐசுவரியம் அடையப்பண்ணுகிறவருமாயிருக்கிறார்; அவர் தாழ்த்துகிறவரும், உயர்த்துகிறவருமானவர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தரித்திரம் அடையச்செய்கிறவரும், ஐசுவரியம் அடையப்பண்ணுகிறவருமாயிருக்கிறார்; அவர் தாழ்த்துகிறவரும், உயர்த்துகிறவருமானவர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ஓப்னி பினெகாஸ் என்னும் உன் இரண்டு குமாரரின்மேல் வருவதே உனக்கு அடையாளமாயிருக்கும்; அவர்கள் இருவரும் ஒரேநாளில் சாவ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ஓப்னி பினெகாஸ் என்னும் உன் இரண்டு குமாரரின்மேல் வருவதே உனக்கு அடையாளமாயிருக்கும்; அவர்கள் இருவரும் ஒரேநாளில் சாவா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சிறியவனைப் புழுதியிலிருந்து எடுத்து, எளியவனைக் குப்பையிலிருந்து உயர்த்துகிறார்; அவர்களைப் பிரபுக்களோடே உட்காரவும், மகிமையுள்ள சிங்காசனத்தைச் சுதந்தரிக்கவும் பண்ணுகிறர்; பூமியின் அஸ்திபாரங்கள் கர்த்தருடையவைகள்; அவரே அவைகளின்மேல் பூச்சக்கரத்தை வைத்தார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சிறியவனைப் புழுதியிலிருந்து எடுத்து, எளியவனைக் குப்பையிலிருந்து உயர்த்துகிறார்; அவர்களைப் பிரபுக்களோடே உட்காரவும், மகிமையுள்ள சிங்காசனத்தைச் சுதந்தரிக்கவும் பண்ணுகிறர்; பூமியின் அஸ்திபாரங்கள் கர்த்தருடையவைகள்; அவரே அவைகளின்மேல் பூச்சக்கரத்தை வைத்தார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சிறியவனைப் புழுதியிலிருந்து எடுத்து, எளியவனைக் குப்பையிலிருந்து உயர்த்துகிறார்; அவர்களைப் பிரபுக்களோடே உட்காரவும், மகிமையுள்ள சிங்காசனத்தைச் சுதந்தரிக்கவும் பண்ணுகிறர்; பூமியின் அஸ்திபாரங்கள் கர்த்தருடையவைகள்; அவரே அவைகளின்மேல் பூச்சக்கரத்தை வைத்தார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நான் என் உள்ளத்துக்கும் என் சித்தத்துக்கும் ஏற்றபடி செய்யத்தக்க உண்மையான ஒரு ஆசாரியனை எழும்பப்பண்ணி, அவனுக்கு நிலையான வீட்டைக் கட்டுவேன்; அவன் என்னால் அபிஷேகம் பண்ணப்பட்டவனுக்கு முன்பாகச் சகல நாளும் நடந்துகொள்ளுவ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நான் என் உள்ளத்துக்கும் என் சித்தத்துக்கும் ஏற்றபடி செய்யத்தக்க உண்மையான ஒரு ஆசாரியனை எழும்பப்பண்ணி, அவனுக்கு நிலையான வீட்டைக் கட்டுவேன்; அவன் என்னால் அபிஷேகம் பண்ணப்பட்டவனுக்கு முன்பாகச் சகல நாளும் நடந்துகொள்ளுவா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தமது பரிசுத்தவான்களின் பாதங்களைக் காப்பார்; துன்மார்க்கர் இருளிலே மெளனமாவார்கள்; பெலத்தினால் ஒருவனும் மேற்கொள்வதில்லை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தமது பரிசுத்தவான்களின் பாதங்களைக் காப்பார்; துன்மார்க்கர் இருளிலே மெளனமாவார்கள்; பெலத்தினால் ஒருவனும் மேற்கொள்வதில்லை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உன் வீட்டாரில் மீதியாயிருப்பவன் எவனும் ஒரு வெள்ளிப்பணத்துக்காகவும் ஒரு அப்பத்துணிக்கைக்காகவும் அவனிடத்தில் வந்து பணிந்து: நான் கொஞ்சம் அப்பம் சாப்பிட யாதொரு ஆசாரிய ஊழியத்தில் என்னைச் சேர்த்துக்கொள்ளும் என்று கெஞ்சுவான் என்று சொல்லுகிறார் என்றா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உன் வீட்டாரில் மீதியாயிருப்பவன் எவனும் ஒரு வெள்ளிப்பணத்துக்காகவும் ஒரு அப்பத்துணிக்கைக்காகவும் அவனிடத்தில் வந்து பணிந்து: நான் கொஞ்சம் அப்பம் சாப்பிட யாதொரு ஆசாரிய ஊழியத்தில் என்னைச் சேர்த்துக்கொள்ளும் என்று கெஞ்சுவான் என்று சொல்லுகிறார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94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યહોવા તેમના શત્રુઓનો નાશ કરે છે. પરાત્પર દેવ લોકોની વિરુદ્ધ આકાશમાંથી ગર્જના કરશે. યહોવા દૂરન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દેશોનો પણ ન્યાય કરશે. તે પોતાના રાજાને બળ આપશે અને તેના ખાસ રાજાને બળવાન બનાવ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્યાર બાદ તેઓએ શમુએલને શીલોહમાં રાખ્યો અને એલ્કાનાહ અને તેનો પરિવાર પોતાને ઘેર પાછા ફર્યાં. બાળ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મુએલ યહોવાનો સેવક બન્યો અને તે એલી યાજકને દેવની સેવામાં મદદ કર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હવે એલીના પુત્રો દુષ્ટ હતા. તેઓને યહોવા પ્રતિ પ્રેમ ન હત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યાજકોએ લોકો સાથે કેવી રીતે વર્તવું તેની તેઓને ચિંતા ન હતી. યાજકોએ લોકો માંટે આ કરવું જોઇએ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્યારે કોઇ વ્યકિત યજ્ઞાર્પણ લાવે, યાજકોએ માંસને ઉકળતા પાણીના વાસણમાં નાખવું. પછી યાજકનાં સેવકે ત્ર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ણીવાળો ખાસ કાંટો લાવ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યાજકના સેવકે તે કાટો વાસણમાંથી થોડું માંસ કાઢવા વાપરવો. સેવકે વાસણમાંથી કાટાં વડે જેટલું માં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ઢયું તેટલુંજ યાજકને મળે. શીલોહ પર અર્પણો કરવા આવેલા ઇસ્રાએલીઓ માંટે યાજકોએ આવી રીતે કરવાન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પરંતુ એલીના પુત્રોએ તેમ ન કર્યુ. ઘણી વખત વેદી પર ચરબી બળી જાય તે પહેલાંજ, યાજકનો સેવક અર્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નારાઓ પાસે આવતો અને કહેતો, “શેકવા માંટે યાજકને માંસ આપો. તે તમાંરી પાસેથી રાંધેલું માંસ નહ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્વીકારે; તે ફકત કાચું માંસ જ સ્વીકાર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જો બલિદાન અર્પણ કરનાર એમ કહે: “તારે જેટલું જોઈએ તેટલું લઈ જા, પણ ચરબીનું દહન થઈ જવા દે.” તો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ેતો, “ના, તે નહિ ચાલે, મને અત્યારે જ આપ; તું જો મને નહિ આપે તો હું બળજબરીથી લઈ જઈ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એલીના પુત્રોનું આ પાપ યહોવાની દૃષ્ટિમાં અત્યંત ગંભીર હતું, કારણ કે તેઓ યહોવાના અર્પણનો અનાદ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શમુએલ યહોવાનો સેવક હતો. તે યહોવાની સેવા કરતો અને એક શણનું કેડિયું પહેર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ેની માંતા પ્રતિવર્ષ તેને માંટે એક નાનો ઝભ્ભો સીવતી અને તેના પતિની સાથે યજ્ઞ કરવા આવતી ત્ય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થે લઈને આવ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ે વખતે યાજક એલી એલ્કાનાહને અને તેની વહુને આશીર્વાદ આપતો અને કહેતો, “તમે તમાંરા પુત્રને યહોવા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મપિર્ત કર્યો છે. તેના બદલામાં તે તને આ સ્ત્રીથી વધારે બાળકો આપો.”ત્યારબાદ તેઓ પાછાં ઘેર જ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ત્યારબાદ યહોવાએ હાન્ના ઉપર કૃપા કરી અને તેણે ત્રણ પુત્રો અને બે પુ્ત્રીઓને જન્મ આપ્યો. એ દરમ્યા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ળક શમુએલ પણ યહોવાના પવિત્ર સાન્નિધ્યમાં મોટો થતો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હવે એલી ઘણો વૃદ્વ થયો હતો. પોતાના પુત્રો ઇસ્રાએલીઓ સાથે કેવી રીતે વર્તતા તે, અને યહોવ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ુલાકાતમંડપના પ્રવેશદ્વાર આગળ ભેગી થતી સ્ત્રીઓ સાથે સૂતા પણ હતા એ બધુ તે સાંભળ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તેથી તેણે તેઓને કહ્યું, “તમે આવું દુષ્કૃત્ય શા માંટે કરો છો? તમે જે ખરાબ રીતે વતોર્ છો, બધા લોક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ને એમ ક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દીકરાઓ, આ બધું બંધ કરો. યહોવાના લોકો જે વાત કરે છે તે અતિ દુ:ખદ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જો કોઈ માંણસ બીજા માંણસ સામે પાપ કરે તો દેવ તેને મદદ કરે. પરંતુ કોઈ માંણસ યહોવાની વિરુદ્ધ પા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ે તો કોણ વચ્ચે પડે અને તેને બચાવે? આ રીતે એલીએ તેમને ઠપકો આપ્યો.”પણ તેના દીકરાઓએ તેનું સાંભળ્ય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. તેથી યહોવાએ બંનેને માંરી નાખવાનો નિર્ણય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દરમ્યાન બાળક શમુએલ મોટો થતો ગયો, અને યહોવાની અને લોકોની પ્રીતિ પામતો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દેવના એક માંણસે એલીની પાસે આવીને કહ્યું, “આ યહોવાનાં વચન છે; ‘જયારે તારા પિતૃઓ ફારુનનાં ગુલા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ાં, ત્યારે મેં તેને દર્શન આપ્યા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ઇસ્રાએલના બધા કુળોમાંથી મેઁ તમાંરા કુળને માંરા યાજકો તરીકે, અર્પણો અર્પણ કરવા માંટે, અને વેદ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પર ધૂપ બાળવા માંટે અને યાજકને પહેરવાનો ખાસ ઝભ્ભો પહેરવા માંટે પસંદ કર્યું. ઇસ્રાએલીઓ મને જે અર્પણ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ર્પણ કરે છે તેમાંથી મેઁ તારા કુળસમૂહને માંસ લેવા દીધ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તું એ અર્પણોને અને ભેટોને કેમ માંન નથી આપતો? તું માંરા કરતાં તારા પુત્રોને શા માંટે વધ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ન-સન્માંન આપે છે? માંરા લોકોએ અર્પણ કરેલાં બલિદાનોમાંથી તમને ઉત્તમ ભાગ મળે છે અને તે ખાઇને પુષ્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ન્યા છો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પછી હાન્નાએ આ મુજબ દેવને પ્રાર્થના કરી: “યહોવા તમે માંરું હૃદય આનંદથી ભરી દીધું છે. હું માં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માં બહું વિશ્વાસ કરું છું અને હવે માંરા શત્રુઓને હું જવાબ આપીશ. દેવે મને મદદ કરીને માંરી મુશ્કેલ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ૂર કરી છે. એથી હું તમાંરા તારણમાં અતિ આનંદમા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યહોવા જેવાં પવિત્ર દેવ કોઈ નથી. તેમના સિવાય બીજા કોઈ દેવ નથી. આપણા દેવ જેવા કોઈ રક્ષણહાર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“ઇસ્રાએલના દેવે ભૂતકાળમાં એવું વચન આપ્યું હતું કે, તારુ કુટુંબ કાયમ માંટે માંરી સેવા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ેશે,પરંતુ તેવું કદી નહિ બને! લોકો મને માંન આપશે તો હું તેમને માંન આપીશ, પરંતુ લોકો જો માંરી અવજ્ઞ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શે, તો હું એમની અવજ્ઞા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અભિમાંન અને બડાઇ હાંકનાર ન બનો. બડાશ માંરવાનું બંધ કરો કારણકે દેવ બધું જાણે છે. તે લોકોને દોરવ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 અને તેમનો ન્યાય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જો, હવે એવો દિવસ આવી રહ્યો છે, જયારે હું તારા કુટુંબના અને કૂળના બધા વંશજોને માંરી નાખીશ, જે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ારા કુટુંબમાં કોઇ ઘડપણ જોવા પામ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બળવાન યોદ્ધાઓના ધનુષ્ય તૂટે છે, પણ હવે નિર્બળ બળવાન બન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જે ધનવાન લોકો પાસે પુષ્કળ ખોરાક ભૂતકાળમાં હતો તેઓએ ખોરાક માંટે હવે કામ કરવું પડશે. જય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ૂખ્યાઓને હવે ભૂખ રહી નથી. વાંઝણી સ્ત્રીઓને સાત સાત સંતાનો છે અને જે સ્ત્રીને ઘણાં સંતાનો હતા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ુ:ખી છે કેમકે તેમના સંતાનો જતા રહ્યા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ઇસ્રાએલ સાથે સારી ઘટનાઓ ઘટશે પણ તમે તમાંરા ઘરમાં ખોટી ઘટનાઓ જોશો, પણ તારા કુટુંબમાં હવે પછી કો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દાપિ ઘડપણ જોવા નહિ પામ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યહોવા જ માંરે છે, અને તે જ જીવન આપે છે. યહોવા જ માંણસોને મૃત્યુલોકમાં લઈ જાય છે અને પાછા લા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પણ હું તારા વંશજોમાંથી એકને જીવતો રહેવા દઈશ અને તે યાજક અને સેવક તરીકે માંરી સેવા કરશે, એની આંખ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બળી થશે ત્યાં સુધી તે જીવશે. તે ઘરડો, અને બહુ નબળો થઇ જશે. પરંતુ તારા કુટુંબના બધા લોકો કમો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ૃત્યુ પામ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યહોવા જ રંક બનાવે છે, ને તવંગર પણ એજ બનાવે છે. યહોવા કોઇ લોકોને ઉતારી પાડે છે, અને બીજા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નવંતા બનવા દ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તારા બે પુત્રો હોફની અને ફીનહાસ બંને એક જ દિવસે મૃત્યુ પામશે, અને એમના હાલ જોઈને તને ખાત્રી થશ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 માંરું કહ્યું સાચું પડવાન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યહોવા જ એકલા ગરીબ લોકોને ધૂળમાંથી ઉપાડે છે અને તેમની મુશ્કેલીઓ દુર કરે છે. યહોવા જ તેમને રાજાઓ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થે બેસાડે છે અને ઇચ્છા પ્રમાંણે બહુમુલ્ય આસનો અને સન્માંન આપે છે. આ આખી ધરતી યહોવાની પોતાની છ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ા પાયાઓ સુધી, યહોવાએ તેના પર જગત ઉભુ કર્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હું માંરા માંટે એક વિશ્વાસુ યાજક પસંદ કરીશ. તે માંરી આજ્ઞાનું પાલન કરશે. હું તેને માંટે સ્થિર ઘ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ંધીશ. જે કાયમ માંરા અભિષિકત રાજાની સમક્ષ સેવા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યહોવા પોતાના ભકતોની સંભાળ રાખે છે, પણ દુષ્ટો ને અંધકારમાં રખાય છે અને તેઓ નાશ પામશે. તેમની શકિ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ે વિજય મેળવવામાં મદદ નહિ કર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તારા કુટુંબમાં જે કોઈ બચવા પામશે તે આવીને યાજક સામે નમશે. તેઓ થોડા પૈસા અને રોટલા માંટે ભીખ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ગશે, એમ કહીને: “મને યાજક તરીકે નોકરી આપો જેથી મને ખાવાનું મળે.”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2026-10-20T02:26:13Z</dcterms:created>
  <dcterms:modified xsi:type="dcterms:W3CDTF">2026-10-20T02:26:13Z</dcterms:modified>
  <dc:title>૧ શમૂએલ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