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யிரோடிருக்கிறவர்களுக்கும் மரித்தோர்களுக்கும் நியாயத்தீர்ப்புக்கொடுக்க ஆயத்தமாயிருக்கிறவருக்கு அவர்கள் கணக்கொப்புவி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 மரித்தோரானவர்கள், மனுஷர் முன்பாக மாம்சத்திலே ஆக்கினைக்குள்ளாக்கப்பட்டிருந்து, தேவன்முன்பாக ஆவியிலே பிழைக்கும்படியாக, அவர்களுக்கும் சுவிசேஷம் அறிவி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 மரித்தோரானவர்கள், மனுஷர் முன்பாக மாம்சத்திலே ஆக்கினைக்குள்ளாக்கப்பட்டிருந்து, தேவன்முன்பாக ஆவியிலே பிழைக்கும்படியாக, அவர்களுக்கும் சுவிசேஷம் அறிவிக்கப்ப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வற்றிற்கும் முடிவு சமீபமாயிற்று; ஆகையால் தெளிந்த புத்தியுள்ளவர்களாயிருந்து, ஜெபம்பண்ணுவதற்கு ஜாக்கிரதையுள்ளவர்களாயி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வற்றிற்கும் மேலாக ஒருவரிலொருவர் ஊக்கமான அன்புள்ளவர்களாயிருங்கள்; அன்பு திரளான பாவங்களை மூ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வற்றிற்கும் மேலாக ஒருவரிலொருவர் ஊக்கமான அன்புள்ளவர்களாயிருங்கள்; அன்பு திரளான பாவங்களை மூ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றுமுறுப்பில்லாமல் ஒருவரையொருவர் உபசரிய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வன் பெற்ற வரத்தின்படியே நீங்கள் தேவனுடைய பற்பல கிருபையுள்ள ஈவுகளைப் பகிர்ந்துகொடுக்கும் நல்ல உக்கிராணக்காரர்போல, ஒருவருக்கொருவர் உதவிசெய்ய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வன் பெற்ற வரத்தின்படியே நீங்கள் தேவனுடைய பற்பல கிருபையுள்ள ஈவுகளைப் பகிர்ந்துகொடுக்கும் நல்ல உக்கிராணக்காரர்போல, ஒருவருக்கொருவர் உதவிசெய்ய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போதித்தால் தேவனுடைய வாக்கியங்களின்படி போதிக்கக்கடவன்; ஒருவன் உதவிசெய்தால் தேவன் தந்தருளும் பெலத்தின்படி செய்யக்கடவன்; எல்லாவற்றிலேயும் இயேசுகிறிஸ்துமூலமாய் தேவன் மகிமைப்படும்படியே செய்வீர்களாக; அவருக்கே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ிறிஸ்து நமக்காக மாம்சத்திலே பாடுபட்டபடியால், நீங்களும் அப்படிப்பட்ட சிந்தையை ஆயுதமாகத் தரித்துக்கொள்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போதித்தால் தேவனுடைய வாக்கியங்களின்படி போதிக்கக்கடவன்; ஒருவன் உதவிசெய்தால் தேவன் தந்தருளும் பெலத்தின்படி செய்யக்கடவன்; எல்லாவற்றிலேயும் இயேசுகிறிஸ்துமூலமாய் தேவன் மகிமைப்படும்படியே செய்வீர்களாக; அவருக்கே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போதித்தால் தேவனுடைய வாக்கியங்களின்படி போதிக்கக்கடவன்; ஒருவன் உதவிசெய்தால் தேவன் தந்தருளும் பெலத்தின்படி செய்யக்கடவன்; எல்லாவற்றிலேயும் இயேசுகிறிஸ்துமூலமாய் தேவன் மகிமைப்படும்படியே செய்வீர்களாக; அவருக்கே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ியமானவர்களே, உங்களைச் சோதிக்கும்படி உங்கள் நடுவில் பற்றியெரிகிற அக்கினியைக்குறித்து ஏதோ புதுமையென்று திகையாம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ியமானவர்களே, உங்களைச் சோதிக்கும்படி உங்கள் நடுவில் பற்றியெரிகிற அக்கினியைக்குறித்து ஏதோ புதுமையென்று திகையாம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றிஸ்துவின் மகிமைவெளிப்படும்போது நீங்கள் களிகூர்ந்து மகிழும்படியாக அவருடைய பாடுகளுக்கு நீங்கள் பங்காளிகளானதால் சந்தோஷப்பட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றிஸ்துவின் மகிமைவெளிப்படும்போது நீங்கள் களிகூர்ந்து மகிழும்படியாக அவருடைய பாடுகளுக்கு நீங்கள் பங்காளிகளானதால் சந்தோஷப்பட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ிறிஸ்துவின் நாமத்தினிமித்தம் நிந்திக்கப்பட்டால் பாக்கியவான்கள்; ஏனென்றால் தேவனுடைய ஆவியாகிய மகிமையுள்ள ஆவியானவர் உங்கள்மேல் தங்கியிருக்கிறார்; அவர்களாலே தூஷிக்கப்படுகிறார்; உங்களாலே மகிமைப்பட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ிறிஸ்துவின் நாமத்தினிமித்தம் நிந்திக்கப்பட்டால் பாக்கியவான்கள்; ஏனென்றால் தேவனுடைய ஆவியாகிய மகிமையுள்ள ஆவியானவர் உங்கள்மேல் தங்கியிருக்கிறார்; அவர்களாலே தூஷிக்கப்படுகிறார்; உங்களாலே மகிமைப்பட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உங்களில் ஒருவனும் கொலைபாதகனாயாவது, திருடனாயாவது, பொல்லாங்கு செய்தவனாயாவது, அந்நிய காரியங்களில் தலையிட்டுக்கொண்டவனாயாவது பாடுபடுகிறவனாயிருக்கக்கூட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உங்களில் ஒருவனும் கொலைபாதகனாயாவது, திருடனாயாவது, பொல்லாங்கு செய்தவனாயாவது, அந்நிய காரியங்களில் தலையிட்டுக்கொண்டவனாயாவது பாடுபடுகிறவனாயிருக்கக்கூட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ிறிஸ்து நமக்காக மாம்சத்திலே பாடுபட்டபடியால், நீங்களும் அப்படிப்பட்ட சிந்தையை ஆயுதமாகத் தரித்துக்கொள்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கிறிஸ்தவனாயிருப்பதினால் பாடுபட்டால் வெட்கப்படாமலிருந்து, அதினிமித்தம் தேவனை மகிமைப்படுத்த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ீர்ப்பு தேவனுடைய வீட்டிலே துவக்குங்காலமாயிருக்கிறது; முந்தி நம்மிடத்திலே அது துவக்கினால் தேவனுடைய சுவிசேஷத்திற்குக் கீழ்ப்படியாதவர்களின் முடிவு என்னமாயிருக்கும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ீர்ப்பு தேவனுடைய வீட்டிலே துவக்குங்காலமாயிருக்கிறது; முந்தி நம்மிடத்திலே அது துவக்கினால் தேவனுடைய சுவிசேஷத்திற்குக் கீழ்ப்படியாதவர்களின் முடிவு என்னமாயிருக்கும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ே இரட்சிக்கப்படுவது அரிதானால், பக்தியில்லாதவனும் பாவியும் எங்கே நிற்பான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தேவனுடைய சித்தத்தின்படி பாடநுபவிக்கிறவர்கள் நன்மைசெய்கிறவர்களாய்த் தங்கள் ஆத்துமாக்களை உண்மையுள்ள சிருஷ்டிகர்த்தாவாகிய அவருக்கு ஒப்புக்கொடுக்கக்கடவ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தேவனுடைய சித்தத்தின்படி பாடநுபவிக்கிறவர்கள் நன்மைசெய்கிறவர்களாய்த் தங்கள் ஆத்துமாக்களை உண்மையுள்ள சிருஷ்டிகர்த்தாவாகிய அவருக்கு ஒப்புக்கொடுக்கக்கடவ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்றால் மாம்சத்தில் பாடுபடுகிறவன் இனி மாம்சத்திலிருக்கும் காலம்வரைக்கும் மனுஷருடைய இச்சைகளின்படி பிழைக்காமல் தேவனுடைய சித்தத்தின்படியே பிழைக்கத்தக்கதாகப் பாவங்களை விட்டோய்ந்திரு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்றால் மாம்சத்தில் பாடுபடுகிறவன் இனி மாம்சத்திலிருக்கும் காலம்வரைக்கும் மனுஷருடைய இச்சைகளின்படி பிழைக்காமல் தேவனுடைய சித்தத்தின்படியே பிழைக்கத்தக்கதாகப் பாவங்களை விட்டோய்ந்திரு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ன்ற வாழ்நாட் காலத்திலே நாம் புறஜாதிகளுடைய இஷ்டத்தின்படி நடந்துகொண்டது போதும்; அப்பொழுது நாம் காமவிகாரத்தையும் துர்இச்சைகளையும் நடப்பித்து, மதுபானம்பண்ணி, களியாட்டுச்செய்து, வெறிகொண்டு, அருவருப்பான விக்கிரகாராதனையைச் செய்துவந்த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ன்ற வாழ்நாட் காலத்திலே நாம் புறஜாதிகளுடைய இஷ்டத்தின்படி நடந்துகொண்டது போதும்; அப்பொழுது நாம் காமவிகாரத்தையும் துர்இச்சைகளையும் நடப்பித்து, மதுபானம்பண்ணி, களியாட்டுச்செய்து, வெறிகொண்டு, அருவருப்பான விக்கிரகாராதனையைச் செய்துவந்த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ுன்மார்க்க உளையிலே அவர்களோடேகூட நீங்கள் விழாமலிருக்கிறதினாலே அவர்கள் ஆச்சரியப்பட்டு, உங்களைத் தூஷி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ுன்மார்க்க உளையிலே அவர்களோடேகூட நீங்கள் விழாமலிருக்கிறதினாலே அவர்கள் ஆச்சரியப்பட்டு, உங்களைத் தூஷி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 वे उस को जो जीवतों और मरे हुओं का न्याय करने को तैयार है, लेखा द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मरे हुओं को भी सुसमाचार इसी लिये सुनाया गया, कि शरीर में तो मनुष्यों के अनुसार उन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्याय हो, पर आत्मा में वे परमेश्वर के अनुसार जीवित रह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ब बातों का अन्त तुरन्त होने वाला है; इसलिये संयमी होकर प्रार्थना के लिये सचेत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सब में श्रेष्ठ बात यह है कि एक दूसरे से अधिक प्रेम रखो; क्योंकि प्रेम अनेक पापों को ढांप दे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बिना कुड़कुड़ाए एक दूसरे की पहुनाई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िस को जो वरदान मिला है, वह उसे परमेश्वर के नाना प्रकार के अनुग्रह के भले भण्डारियों की नाईं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सरे की सेवा में लग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दि कोई बोले, तो ऐसा बोले, मानों परमेश्वर का वचन है; यदि कोई सेवा करे; तो उस शक्ति से करे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ो जब कि मसीह ने शरीर में होकर दुख उठाया तो तुम भी उस ही मनसा को धारण करके हथियार बान्ध ल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देता है; जिस से सब बातों में यीशु मसीह के द्वारा, परमेश्वर की महिमा प्रगट हो: महिम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राज्य युगानुयुग उसी की है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े प्रियों, जो दुख रूपी अग्नि तुम्हारे परखने के लिये तुम में भड़की है, इस से यह समझ कर अचम्भा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ो कि कोई अनोखी बात तुम पर बीत र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 जैसे जैसे मसीह के दुखों में सहभागी होते हो, आनन्द करो, जिस से उसकी महिमा के प्रगट होते समय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आनन्दित और मग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यदि मसीह के नाम के लिये तुम्हारी निन्दा की जाती है, तो धन्य हो; क्योंकि महिमा का आत्मा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ा आत्मा है, तुम पर छाया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ुम में से कोई व्यक्ति हत्यारा या चोर, या कुकर्मी होने, या पराए काम में हाथ डालने के कारण दुख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जिसने शरीर में दुख उठाया, वह पाप से छूट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 यदि मसीही होने के कारण दुख पाए, तो लज्ज़ित न हो, पर इस बात के लिये परमेश्वर की महिम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वह समय आ पहुंचा है, कि पहिले परमेश्वर के लोगों का न्याय किया जाए, और जब कि न्याय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रम्भ हम ही से होगा तो उन का क्या अन्त होगा जो परमेश्वर के सुसमाचार को नहीं मान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दि धर्मी व्यक्ति ही कठिनता से उद्धार पाएगा, तो भक्तिहीन और पापी का क्या ठिकान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इसलिये जो परमेश्वर की इच्छा के अनुसार दुख उठाते हैं, वे भलाई करते हुए, अपने अपने प्राण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योग्य सृजनहार के हाथ में सौंप द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ाकि भविष्य में अपना शेष शारीरिक जीवन मनुष्यों की अभिलाषाओं के अनुसार नहीं वरन परमेश्वर की इच्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अनुसार व्यतीत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अन्यजातियों की इच्छा के अनुसार काम करने, और लुचपन की बुरी अभिलाषाओं, मतवालाप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ीलाक्रीड़ा, पियक्कड़पन, और घृणित मूर्तिपूजा में जहां तक हम ने पहिले समय गंवाया, वही बहुत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इस से वे अचम्भा करते हैं, कि तुम ऐसे भारी लुचपन में उन का साथ नहीं देते, और इसलिये वे बुरा भ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2026-09-05T22:14:30Z</dcterms:created>
  <dcterms:modified xsi:type="dcterms:W3CDTF">2026-09-05T22:14:30Z</dcterms:modified>
  <dc:title>1 पतरस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