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பிரயாணம்பண்ணுகையில், தேவதூதர்கள் அவனைச் சந்த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ு அவர்களைக் கண்டபோது: இது தேவனுடைய சேனை என்று சொல்லி, அந்த ஸ்தலத்திற்கு மக்னாயீம் என்று பேர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, யாக்கோபு ஏதோம் சீமையாகிய சேயீர் தேசத்திலிருக்கிற தன் சகோதரனாகிய ஏசாவினிடத்துக்குப் போகும்படி ஆட்களை அழைப்பித்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, யாக்கோபு ஏதோம் சீமையாகிய சேயீர் தேசத்திலிருக்கிற தன் சகோதரனாகிய ஏசாவினிடத்துக்குப் போகும்படி ஆட்களை அழைப்பித்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ன் ஆண்டவனாகிய ஏசாவினிடத்தில் போய், நான் இதுவரைக்கும் லாபானிடத்தில் தங்கியிருந்தேன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ன் ஆண்டவனாகிய ஏசாவினிடத்தில் போய், நான் இதுவரைக்கும் லாபானிடத்தில் தங்கியிருந்தேன் எ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க்கு எருதுகளும், கழுதைகளும், ஆடுகளும், வேலைக்காரரும், வேலைக்காரிகளும் உண்டென்றும், உம்முடைய கண்களில் எனக்குத் தயவுகிடைக்கத்தக்கதாக ஆண்டவனாகிய உமக்கு இதை அறிவிக்கும்படி ஆட்களை அனுப்பினேன் என்றும் உம்முடைய தாசனாகிய யாக்கோபு சொல்லச்சொன்னான் என்று சொல்லும்படி கட்டளைகொடுத்துத் தனக்கு முன்னாக அவர்களை அனுப்ப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க்கு எருதுகளும், கழுதைகளும், ஆடுகளும், வேலைக்காரரும், வேலைக்காரிகளும் உண்டென்றும், உம்முடைய கண்களில் எனக்குத் தயவுகிடைக்கத்தக்கதாக ஆண்டவனாகிய உமக்கு இதை அறிவிக்கும்படி ஆட்களை அனுப்பினேன் என்றும் உம்முடைய தாசனாகிய யாக்கோபு சொல்லச்சொன்னான் என்று சொல்லும்படி கட்டளைகொடுத்துத் தனக்கு முன்னாக அவர்களை அனுப்ப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ஆட்கள் யாக்கோபினிடத்துக்குத் திரும்பிவந்து: நாங்கள் உம்முடைய சகோதரனாகிய ஏசாவினிடத்துக்குப் போய்வந்தோம்; அவரும் நானூறு பேரோடே உம்மை எதிர்கொள்ள வருகிறார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ஆட்கள் யாக்கோபினிடத்துக்குத் திரும்பிவந்து: நாங்கள் உம்முடைய சகோதரனாகிய ஏசாவினிடத்துக்குப் போய்வந்தோம்; அவரும் நானூறு பேரோடே உம்மை எதிர்கொள்ள வருகிறார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யாக்கோபு மிகவும் பயந்து, வியாகுலப்பட்டு, தன்னிடத்திலிருந்த ஜனங்களையும் ஆடுமாடுகளையும் ஒட்டகங்களையும் இரண்டு பகுதியாகப் பிரித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யாக்கோபு மிகவும் பயந்து, வியாகுலப்பட்டு, தன்னிடத்திலிருந்த ஜனங்களையும் ஆடுமாடுகளையும் ஒட்டகங்களையும் இரண்டு பகுதியாகப் பிரித்த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சா ஒரு பகுதியின்மேல் விழுந்து அதை முறிய அடித்தாலும், மற்றப் பகுதி தப்பித்துக்கொள்ள இடம் உண்டு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யாக்கோபு: என் தகப்பனாகிய ஆபிரகாமின் தேவனும், என் தகப்பனாகிய ஈசாக்கின் தேவனுமாய் இருக்கிறவரே: உன் தேசத்துக்கும் உன் இனத்தாரிடத்துக்கும் திரும்பிப்போ, உனக்கு நன்மை செய்வேன் என்று என்னுடனே சொல்லியிருக்கிற கர்த்தாவ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யாக்கோபு: என் தகப்பனாகிய ஆபிரகாமின் தேவனும், என் தகப்பனாகிய ஈசாக்கின் தேவனுமாய் இருக்கிறவரே: உன் தேசத்துக்கும் உன் இனத்தாரிடத்துக்கும் திரும்பிப்போ, உனக்கு நன்மை செய்வேன் என்று என்னுடனே சொல்லியிருக்கிற கர்த்தாவே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யேனுக்குத் தேவரீர் காண்பித்த எல்லா தயவுக்கும் எல்லா சத்தியத்துக்கும் நான் எவ்வளவேனும் பாத்திரன் அல்ல, நான் கோலும் கையுமாய் இந்த யோர்தானைக் கடந்துபோனேன்; இப்பொழுது இவ்விரண்டு பரிவாரங்களையும் உடையவனா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யேனுக்குத் தேவரீர் காண்பித்த எல்லா தயவுக்கும் எல்லா சத்தியத்துக்கும் நான் எவ்வளவேனும் பாத்திரன் அல்ல, நான் கோலும் கையுமாய் இந்த யோர்தானைக் கடந்துபோனேன்; இப்பொழுது இவ்விரண்டு பரிவாரங்களையும் உடையவனா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யேனுக்குத் தேவரீர் காண்பித்த எல்லா தயவுக்கும் எல்லா சத்தியத்துக்கும் நான் எவ்வளவேனும் பாத்திரன் அல்ல, நான் கோலும் கையுமாய் இந்த யோர்தானைக் கடந்துபோனேன்; இப்பொழுது இவ்விரண்டு பரிவாரங்களையும் உடையவனா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கோதரனாகிய ஏசாவின் கைக்கு என்னைத் தப்புவியும், அவன் வந்து என்னையும் பிள்ளைகளையும் தாய்மார்களையும் முறிய அடிப்பான் என்று நான் அவனுக்குப் பயந்த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கோதரனாகிய ஏசாவின் கைக்கு என்னைத் தப்புவியும், அவன் வந்து என்னையும் பிள்ளைகளையும் தாய்மார்களையும் முறிய அடிப்பான் என்று நான் அவனுக்குப் பயந்த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ரீரோ: நான் உனக்கு மெய்யாகவே நன்மைசெய்து, உன் சந்ததியை எண்ணிமுடியாத கடற்கரை மணலைப்போல மிகவும் பெருகப்பண்ணுவேன் என்று சொன்னீரே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ரீரோ: நான் உனக்கு மெய்யாகவே நன்மைசெய்து, உன் சந்ததியை எண்ணிமுடியாத கடற்கரை மணலைப்போல மிகவும் பெருகப்பண்ணுவேன் என்று சொன்னீரே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ு ராத்திரி அவன் அங்கே தங்கி, தன் கைக்கு உதவினவைகளிலே தன் சகோதரனாகிய ஏசாவுக்கு வெகுமானமாக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ு ராத்திரி அவன் அங்கே தங்கி, தன் கைக்கு உதவினவைகளிலே தன் சகோதரனாகிய ஏசாவுக்கு வெகுமானமாக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ுநூறு வெள்ளாடுகளையும், இருபது வெள்ளாட்டுக் கடாக்களையும், இருநூறு செம்மறியாடுகளையும், இருபது ஆட்டுக்கடாக்கள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் கொடுக்கிற முப்பது ஒட்டகங்களையும், அவைகளின் குட்டிகளையும், நாற்பது கடாரிகளையும், பத்துக் காளைகளையும், இருபது கோளிகைக் கழுதைகளையும், பத்துக் கழுதைக்குட்டிகளையும் பிரித்தெடு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லைக்காரர் கையில் ஒவ்வொரு மந்தையைத் தனித்தனியாக ஒப்புவித்து, நீங்கள் மந்தை மந்தைக்கு முன்னும் பின்னுமாக இடம் விட்டு எனக்கு முன்னாக ஓட்டிக்கொண்டுபோங்கள் என்று தன் வேலைக்காரருக்குச்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லைக்காரர் கையில் ஒவ்வொரு மந்தையைத் தனித்தனியாக ஒப்புவித்து, நீங்கள் மந்தை மந்தைக்கு முன்னும் பின்னுமாக இடம் விட்டு எனக்கு முன்னாக ஓட்டிக்கொண்டுபோங்கள் என்று தன் வேலைக்காரருக்குச்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போகிறவனை நோக்கி: என் சகோதரனாகிய ஏசா உனக்கு எதிர்ப்பட்டு: நீ யாருடையவன்? எங்கே போகிறாய்? உனக்குமுன் போகிற மந்தை யாருடையது? என்று உன்னைக் கேட்ட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போகிறவனை நோக்கி: என் சகோதரனாகிய ஏசா உனக்கு எதிர்ப்பட்டு: நீ யாருடையவன்? எங்கே போகிறாய்? உனக்குமுன் போகிற மந்தை யாருடையது? என்று உன்னைக் கேட்ட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பெனியேலைக் கடந்து போகையில், சூரியன் உதயமாயிற்று; அவன் தொடைச்சுழுக்கினாலே நொண்டி நொண்டி நட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: இது உமது அடியானாகிய யாக்கோபுடையது; இது என் ஆண்டவனாகிய ஏசாவுக்கு அனுப்பப்படுகிற வெகுமதி; இதோ, அவனும் எங்கள் பின்னே வருகிறான் என்று சொல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: இது உமது அடியானாகிய யாக்கோபுடையது; இது என் ஆண்டவனாகிய ஏசாவுக்கு அனுப்பப்படுகிற வெகுமதி; இதோ, அவனும் எங்கள் பின்னே வருகிறான் என்று சொல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ரண்டாம் மூன்றாம் வேலைக்காரனையும், மந்தைகளின் பின்னாலே போகிற அனைவரையும் நோக்கி: நீங்களும் ஏசாவைக் காணும்போது, இந்தப்பிரகாரமாக அவனோடே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ரண்டாம் மூன்றாம் வேலைக்காரனையும், மந்தைகளின் பின்னாலே போகிற அனைவரையும் நோக்கி: நீங்களும் ஏசாவைக் காணும்போது, இந்தப்பிரகாரமாக அவனோடே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யாக்கோபுடைய தொடைச் சந்து நரம்பைத் தொட்டபடியால், இஸ்ரவேல் புத்திரர் இந்நாள்வரைக்கும் தொடைச்சந்து நரம்பைப் புசிக்கிற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யாக்கோபுடைய தொடைச் சந்து நரம்பைத் தொட்டபடியால், இஸ்ரவேல் புத்திரர் இந்நாள்வரைக்கும் தொடைச்சந்து நரம்பைப் புசிக்கிற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உமது அடியானாகிய யாக்கோபு எங்கள் பின்னாலே வருகிறான் என்றும் சொல்லுங்கள் என்று கட்டளையிட்டான்; முன்னே வெகுமதியை அனுப்பி, அவனைச் சாந்தப்படுத்திக்கொண்டு, பின்பு அவன் முகத்தைப் பார்ப்பேன், அப்பொழுது ஒருவேளை என்பேரில் தயவாயிருப்பா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உமது அடியானாகிய யாக்கோபு எங்கள் பின்னாலே வருகிறான் என்றும் சொல்லுங்கள் என்று கட்டளையிட்டான்; முன்னே வெகுமதியை அனுப்பி, அவனைச் சாந்தப்படுத்திக்கொண்டு, பின்பு அவன் முகத்தைப் பார்ப்பேன், அப்பொழுது ஒருவேளை என்பேரில் தயவாயிருப்பா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உமது அடியானாகிய யாக்கோபு எங்கள் பின்னாலே வருகிறான் என்றும் சொல்லுங்கள் என்று கட்டளையிட்டான்; முன்னே வெகுமதியை அனுப்பி, அவனைச் சாந்தப்படுத்திக்கொண்டு, பின்பு அவன் முகத்தைப் பார்ப்பேன், அப்பொழுது ஒருவேளை என்பேரில் தயவாயிருப்பா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படியே வெகுமதி அவனுக்குமுன் போயிற்று; அவனோ அன்று ராத்திரி பாளயத்திலே தங்க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படியே வெகுமதி அவனுக்குமுன் போயிற்று; அவனோ அன்று ராத்திரி பாளயத்திலே தங்க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ாத்திரியில் எழுந்திருந்து, தன் இரண்டு மனைவிகளையும், தன் இரண்டு பணிவிடைக்காரிகளையும், தன்னுடைய பதினொரு குமாரரையும் கூட்டிக்கொண்டு, யாப்போக்கு என்கிற ஆற்றின் துறையைக் கட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ாத்திரியில் எழுந்திருந்து, தன் இரண்டு மனைவிகளையும், தன் இரண்டு பணிவிடைக்காரிகளையும், தன்னுடைய பதினொரு குமாரரையும் கூட்டிக்கொண்டு, யாப்போக்கு என்கிற ஆற்றின் துறையைக் கட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யும் சேர்த்து, ஆற்றைக் கடக்கப்பண்ணி, தனக்கு உண்டான யாவையும் அக்கரைப்படுத்த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யும் சேர்த்து, ஆற்றைக் கடக்கப்பண்ணி, தனக்கு உண்டான யாவையும் அக்கரைப்படுத்த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ு பிந்தித் தரித்திருந்தான்; அப்பொழுது ஒரு புருஷன் பொழுது விடியுமளவும் அவனுடனே போராட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ு பிந்தித் தரித்திருந்தான்; அப்பொழுது ஒரு புருஷன் பொழுது விடியுமளவும் அவனுடனே போராட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ு பிந்தித் தரித்திருந்தான்; அப்பொழுது ஒரு புருஷன் பொழுது விடியுமளவும் அவனுடனே போராட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ை மேற்கொள்ளாததைக் கண்டு, அவனுடைய தொடைச்சந்தைத் தொட்டார்; அதினால் அவருடனே போராடுகையில் யாக்கோபின் தொடைச்சந்து சுளுக்கிற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ை மேற்கொள்ளாததைக் கண்டு, அவனுடைய தொடைச்சந்தைத் தொட்டார்; அதினால் அவருடனே போராடுகையில் யாக்கோபின் தொடைச்சந்து சுளுக்க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: நான் போகட்டும், பொழுது விடிகிறது என்றார். அதற்கு அவன்: நீர் என்னை ஆசீர்வதித்தாலொழிய உம்மைப் போகவிடேன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: நான் போகட்டும், பொழுது விடிகிறது என்றார். அதற்கு அவன்: நீர் என்னை ஆசீர்வதித்தாலொழிய உம்மைப் போகவிடேன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ர்: உன் பேர் என்ன என்று கேட்டார்; யாக்கோபு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: உன் பேர் இனி யாக்கோபு என்னப்படாமல் இஸ்ரவேல் என்னப்படும்; தேவனோடும் மனிதரோடும் போராடி மேற்கொண்டாயே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: உன் பேர் இனி யாக்கோபு என்னப்படாமல் இஸ்ரவேல் என்னப்படும்; தேவனோடும் மனிதரோடும் போராடி மேற்கொண்டாயே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ாக்கோபு: உம்முடைய நாமத்தை எனக்கு அறிவிக்கவேண்டும் என்று கேட்டான்; அதற்கு அவர்: நீ என் நாமத்தைக் கேட்பானேன் என்று சொல்லி, அங்கே அவனை ஆசீர்வதித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ாக்கோபு: உம்முடைய நாமத்தை எனக்கு அறிவிக்கவேண்டும் என்று கேட்டான்; அதற்கு அவர்: நீ என் நாமத்தைக் கேட்பானேன் என்று சொல்லி, அங்கே அவனை ஆசீர்வதித்த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: நான் தேவனை முகமுகமாய்க் கண்டேன், உயிர் தப்பிப் பிழைத்தேன் என்று சொல்லி, அந்த ஸ்தலத்துக்கு பெனியேல் என்று பேரிட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ாக்கோபு: நான் தேவனை முகமுகமாய்க் கண்டேன், உயிர் தப்பிப் பிழைத்தேன் என்று சொல்லி, அந்த ஸ்தலத்துக்கு பெனியேல் என்று பேர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ાકૂબે પણ તે સ્થળ છોડયું. જયારે તે પ્રવાસ કરી રહ્યો હતો ત્યારે તેણે દેવના દૂતો જો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ને જોઈને યાકૂબે કહ્યું, “આ તો દેવની છાવણી છે!” આથી તેણે તે જગ્યાનું નામ ‘માંહનાઈમ’ પ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ાકૂબનો ભાઈ એસાવ ‘સેઇર’ પ્રદેશમાં રહેતો હતો. તે અદોમનો પહાડી પ્રદેશ હતો. યાકૂબે એસાવ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પિયાઓને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ાકૂબે ખેપિયાઓને કહ્યું કે, “માંરા વડીલ એસાવને તમે એવું કહેજો કે, તમાંરો સેવક યાકૂબ કહે છ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હું લાબાનને ત્યાં જઈ વસ્યો હતો અને અત્યાર સુધી ત્યાં રહ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ંરી પાસે ગાય, બળદ, ગધેડાં, બકરાં, ઘેટાં અને સેવકો મોટી સંખ્યામાં છે. અમને સ્વીકારવાનું કહ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મને આ સંદેશો મોકલું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ખેપિયાઓ પાછા આવીને યાકૂબને કહ્યું, “અમે તમાંરા ભાઈ એસાવ પાસે ગયા હતા. તે તમને મળવા આવી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સાથે 400 સશસ્ર યોદ્વાઓ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ખેપિયાઓની વાત સાંભળી યાકૂબ ગભરાઈ ગયો. તેણે પોતાની સાથેના બધા માંણસોને બે ટોળીમાં વહેંચી નાખ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ોતાનાં બધાં જ ઢોરો, ઘેટાંબકરાં અને ઊંટોને પણ બે ભાગમાં જુદા પાડ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ાકૂબે વિચાર્યુ, “એસાવ આવીને એક ટોળી પર હુમલો કરે, તો બીજી ટોળી ભાગી જઈને બચી જ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ાકૂબે કહ્યું, “હે માંરા પૂર્વજ ઇબ્રાહિમના દેવ, હે માંરા પિતા ઇસહાકના દેવ! તેં જ મને કહ્યું હ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‘તારા દેશમાં તારા વતનમાં પાછો જા, હું તારું ભલું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ં માંરા પર ધણી કરુણા બતાવી છે. તમે માંરા માંટે જે બધું સારું કર્યુ છે. તે માંટે હું યોગ્ય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 યર્દન નદી પહેલી વાર ઓળંગી ત્યારે માંરી પાસે ફકત માંરી લાકડી જ હતી, અને અત્યારે માંરી પાસે એ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ી વસ્તુઓ છે કે, હું તે બધીને પૂરા બે ભાગમાં અને બે ટોળીમાં વહેંચી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ું તમને પ્રાર્થના કરું છું કે, કૃપા કરીને મને માંરા ભાઈ એસાવના હાથમાંથી બચાવો. મને એનો ભય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રખેને તે આવીને અમને બધાંને, માંરા દીકરાઓને તેઓની માંઓ સુદ્વાંને માંરી નાખ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યહોવા, તમે મને વચન આપ્યું હતું કે, ‘હું તારું ભલું કરીશ, અને તારા વંશજોને સમુદ્રની રેતીના ર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ટલા બનાવીશ કે, જેને કોઈ ગણી ન શક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રાત્રે યાકૂબે ત્યાં જ મુકામ કર્યો. યાકૂબે પોતાની પાસે જે કાંઈ હતું તેમાંથી કેટલીક વસ્તુ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ભાઈ એસાવને ભેટ આપવા પસંદ કર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બકરીઓ 200, બકરાઓ 20,અને 200 ઘેટીઓ, 20 ધેટ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ઊઁટડીઓ 30, તેઓના બચ્ચાં સાથે, તથા 40 ગાયો અને 10 ગોધાઓ, 20 ગધેડીઓ અને 10 વછેર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 બધાં તેણે જુદાં જુદાં ટોળાંમાં પોતાના નોકરોને સોંપ્યાં અને કહ્યું, “માંરી આગળ ચાલો, અન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ોળાં અને બીજા ટોળાં વચ્ચે જગ્યા રાખ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ાકૂબે તેમને હુકમ કર્યો અને પ્રાણીઓના પહેલા ટોળા સાથેના સેવકને સૂચના આપી કે, “જો માંરો ભાઈ એસા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મળે અને પૂછે કે, ‘તમે કોના સેવક છો? તમે કયાં જાઓ છો? અને આ તમાંરી આગળનાં ઢોરનાં માંલિક કોણ છ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ેવો તે પનુએલ આગળથી પસાર થયો કે, તરત જ સૂર્યોદય થયો. યાકૂબ પોતાના પગને કારણે લંગડો ચાલ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્યારે જવાબ આપજો, ‘એ તો આપના સેવક યાકૂબનાં છે, અને એના વડીલ એસાવ માંટે ભેટમાં મોકલ્યાં છે;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કૂબ પોતે અમાંરી પાછળ જ આવે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 જ રીતે તેણે ઢોરોના ટોળાં પાછળ ચાલતા બીજા માંણસને, ત્રીજા માંણસને અને બધાં જ માંણસોને સૂચના આ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“જયારે તમે લોકો એસાવને મળો ત્યારે આ એક જ વાત કહે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એટલા માંટે આજે પણ ઈસ્રાએલના લોકો પ્રાણીની જાંઘના સાંધાનો સ્નાયુ ખાતા નથી. કારણ કે યાકૂબની જાંઘ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ધાના સ્નાયુ પર તેણે ઈજા પહોચાડ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વધુમાં કહેજો કે, ‘આ તમાંરી ભેટ છે, અને આપનો સેવક યાકૂબ પણ લોકોની પાછળ આવી રહ્યો છે.”‘યાકૂ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ચાર્યુ, “જો હું આ માંણસોને ભેટ સાથે આગળ મોકલું તો શકય છે કે, કદાચ એસાવ મને માંફ કરે અને મા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ીકાર ક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ટલા માંટે યાકૂબે એસાવને ભેટ તેની આગળ આગળ મોકલી પરંતુ યાકૂબ પોતે તે રાત્રે પોતાની છાવણીમા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રાત્રે મોડેથી યાકૂબ ઊઠયો અને પોતાની બે પત્નીઓ, બે દાસીઓ, અને અગિયાર બાળકોની સાથે યાબ્બો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દીને પાર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ાકૂબે પોતાની પત્નીઓ અને બાળકોને તેમજ પોતાની બધી મતાને નદીની પાર મોકલી દીધાં અને તે એકલો ર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ાકૂબ નદીને પાર કરનાર છેલ્લો માંણસ હતો. પરંતુ પાર કરતા પહેલાં જયારે તે એકલો હતો ત્યારે એક માં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અને તેની સાથે કુસ્તી કર્યા કરી. જયાં સુધી સૂરજ ના ઊંગ્યો ત્યાં સુધી તે વ્યકિએ યાકૂબ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સ્તી કર્ય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 વ્યકિતએ જયારે જોયું કે, પોતે યાકૂબને હરાવી શકતો નથી ત્યારે તેણે યાકૂબના જાંઘના સાંધા પર ઠોં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્યો અને યાકૂબ કુસ્તી કરતો હતો ત્યાં જ તેની જાંઘનો સાંધો ઊતર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તે વ્યકિતએ યાકૂબને કહ્યું, “પરોઢ થવા આવ્યું છે, એટલે મને છોડી દો.”પરંતુ યાકૂબે કહ્યું, “જ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તું મને આશીર્વાદ નહિ આપે ત્યાં સુધી હું તને છોડ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એટલે પેલા વ્યકિતએ પૂછયું, “તારું નામ શું છે?”અને યાકૂબે કહ્યું, “માંરું નામ યાકૂબ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છી પુરુષે કહ્યું, “હવે તારું નામ યાકૂબ નહિ પણ ઇસ્રાએલ કહેવાશે. કારણ કે તેં દેવ સાથે તથા પુરુષ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લડીને વિજય મેળવ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છી યાકૂબે પેલાને પૂછયું, “કૃપા કરીને મને જરા તમાંરું નામ કહેશો?”પરંતુ પેલી વ્યકિતએ કહ્યું, “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ું નામ શા માંટે પૂછે છે?” અને પછી તે સમયે પેલી વ્યકિતએ યાકૂબને આશીર્વાદ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એટલા માંટે યાકૂબે તે જગ્યાનું નામ પનુએલ પાડયું. યાકૂબે કહ્યું, “આ જગ્યાએ મેં દેવના પ્રત્યક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ન કર્યા છે. પરંતુ માંરો જીવ બચી ગ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2026-10-20T02:46:23Z</dcterms:created>
  <dcterms:modified xsi:type="dcterms:W3CDTF">2026-10-20T02:46:23Z</dcterms:modified>
  <dc:title>ઉત્પત્તિ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