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್ನ ಹೃದಯವು ಸಿದ್ಧವಾಗಿದೆ; ನಾನು ನನ್ನ ಹೆಚ್ಚಳ ದೊಂದಿಗೆ ಹಾಡಿ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ೀಣೆಯೇ, ಕಿನ್ನರಿಯೇ, ಎಚ್ಚರವಾಗು; ನಾನು ಉದಯದಲ್ಲಿ ಎಚ್ಚರಗ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ಜನರಲ್ಲಿ ನಿನ್ನನ್ನು ಕೊಂಡಾಡುವೆನು; ಜನಾಂಗಗಳಲ್ಲಿ ನಿನ್ನನ್ನು ಕೀರ್ತ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ಕಾಶಕ್ಕಿಂತ ನಿನ್ನ ಕರುಣೆಯೂ ಮೇಘಗಳನ್ನು ನಿಲುಕುವಂಥ ನಿನ್ನ ಸತ್ಯವೂ ದೊಡ್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ೇ, ಆಕಾಶಗಳ ಮೇಲೆ ನೀನು ಘನಹೊಂದು; ಭೂಮಿಯ ಮೇಲೆ ನಿನ್ನ ಮಹಿಮೆಯು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ಪ್ರಿಯರು ಬಿಡುಗಡೆಯಾಗುವ ಹಾಗೆ ನಿನ್ನ ಬಲಗೈಯಿಂದ ರಕ್ಷಿಸಿ ನನಗೆ ಉತ್ತರ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ತನ್ನ ಪರಿಶುದ್ಧತ್ವದಲ್ಲಿ ನುಡಿದಿದ್ದಾನೆ; ನಾನು ಉತ್ಸಾಹ ಪಡುವೆನು. ಶೆಕೆಮನ್ನು ಹಂಚುವೆನು, ಸುಕ್ಕೋ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ನ್ನು ಅಳ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ಗಿಲ್ಯಾದ್‌ ನನ್ನದು; ಮನಸ್ಸೆ ನನ್ನದು; ಎಫ್ರಾಯಾಮ್‌ ನನ್ನ ತಲೆಯ ಬಲಸ್ಥಾನವು; ಯೆಹೂದವು ನನ್ನ ರಾಜ ದಂಡವಾಗಿ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ೋವಾಬ್‌ ನನ್ನನ್ನು ತೊಳೆಯುವ ಪಾತ್ರೆಯು; ಏದೋಮಿನ ಮೇಲೆ ನನ್ನ ಕೆರವನ್ನು ಎಸೆಯುವೆನು; ಫಿಲಿಷ್ಟಿಯ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ಧ್ವನಿಗೈ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ಲ ವುಳ್ಳ ಪಟ್ಟಣಕ್ಕೆ ನನ್ನನ್ನು ಕರೆತರುವವನಾರು? ಏದೋಮಿನ ವರೆಗೆ ನನ್ನನ್ನು ನಡಿಸ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ೇ, ನಮ್ಮನ್ನು ತೊರೆದು ಬಿಟ್ಟವನು ನೀನೇ ಅಲ್ಲವೋ? ನಮ್ಮ ಸೈನ್ಯಗಳ ಸಂಗಡ ಹೊರಟು ಹೋಗದೆ ಇದ್ದ ದೇವರು ನೀನ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ಕ್ಕಟ್ಟಿ ನಲ್ಲಿರುವ ನಮಗೆ ಸಹಾಯಕೊಡು; ಮನುಷ್ಯನ ಸಹಾಯವು ವ್ಯರ್ಥ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ರಿಂದ ಪರಾ ಕ್ರಮ ಕಾರ್ಯಗಳನ್ನು ಮಾಡುವೆವು; ಆತನೇ ನಮ್ಮ ವೈರಿಗಳನ್ನು ತುಳಿದ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2026-10-20T08:40:45Z</dcterms:created>
  <dcterms:modified xsi:type="dcterms:W3CDTF">2026-10-20T08:40:45Z</dcterms:modified>
  <dc:title>ಕೀರ್ತನೆಗಳು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