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காரமும் பயங்கரமும் அவரிடத்தில் இருக்கிறது; அவர் தமது உன்னதமான ஸ்தலங்களில் சமாதானத்தை உண்டாக்க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காரமும் பயங்கரமும் அவரிடத்தில் இருக்கிறது; அவர் தமது உன்னதமான ஸ்தலங்களில் சமாதானத்தை உண்டாக்க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சேனைகளுக்குத் தொகையுண்டோ? அவருடைய வெளிச்சம் யார்மேல் உதிக்காமலிருக்கிறது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யிருக்க, மனுஷன் தேவனுக்கு முன்பாக நீதிமானாயிருப்பது எப்படி? ஸ்திரீயினிடத்தில் பிறந்தவன் சுத்தமாயிருப்பது எப்படி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ந்திரனை அண்ணாந்துபாரும், அதுவும் பிரகாசியாமலிருக்கிறது; நட்சத்திரங்களும் அவர் பார்வைக்குச் சுத்தமானவைகள் அல்ல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ழுவாயிருக்கிற மனிதனும், பூச்சியாயிருக்கிற மனுபுத்திரனும் எம்மாத்திர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খন শূহীয় বিল্দদ উত্তর দি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ঈশ্বরই শাসক| প্রতিটি লোককে তাঁর সামনে সভয়ে দাঁড়াতে হবে| তাঁর ঊর্দ্ধলোকের রাজ্যে তিনি শান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জায় রাখ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োন লোকই তাঁর ঐশ্বরীয সৈন্যবাহিনীকে গুণতে পারে না| ঈশ্বরের আলো সবার ওপর প্রতিভাত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ঈশ্বরের তুলনায় কেই বা অধিকতর পবিত্র? কোন মানুষই প্রকৃত অর্থে পবিত্র হ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ের চোখে চাঁদ পর্য়ন্ত উজ্জ্বল নয়, তারারাও খাঁটি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ানুষ ঈশ্বরের তুলনায় কম খাঁটি| তুলনায়, মানুষ উল্লু এবং কৃমিকীটের মত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2026-10-20T05:19:40Z</dcterms:created>
  <dcterms:modified xsi:type="dcterms:W3CDTF">2026-10-20T05:19:40Z</dcterms:modified>
  <dc:title>ইয়োব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