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முதலாய் இருந்ததும், நாங்கள் கேட்டதும், எங்கள் கண்களினாலே கண்டதும், நாங்கள் நோக்கிப்பார்த்ததும், எங்கள் கைகளினாலே தொட்டுப்பார்த்ததுமாயிருக்கிற ஜீவவார்த்தையைக் குறித்து உங்களுக்கு அறிவிக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முதலாய் இருந்ததும், நாங்கள் கேட்டதும், எங்கள் கண்களினாலே கண்டதும், நாங்கள் நோக்கிப்பார்த்ததும், எங்கள் கைகளினாலே தொட்டுப்பார்த்ததுமாயிருக்கிற ஜீவவார்த்தையைக் குறித்து உங்களுக்கு அறிவிக்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ஜீவன் வெளிப்பட்டது; பிதாவினிடத்திலிருந்ததும், எங்களுக்கு வெளிப்பட்டதுமான நித்தியமாயிருக்கிற அந்த ஜீவனை நாங்கள் கண்டு, அதைக்குறித்துச் சாட்சிக்கொடுத்து, அதை உங்களுக்கு அறிவி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ஜீவன் வெளிப்பட்டது; பிதாவினிடத்திலிருந்ததும், எங்களுக்கு வெளிப்பட்டதுமான நித்தியமாயிருக்கிற அந்த ஜீவனை நாங்கள் கண்டு, அதைக்குறித்துச் சாட்சிக்கொடுத்து, அதை உங்களுக்கு அறிவி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ும் எங்களோடே ஐக்கியமுள்ளவர்களாகும்படி, நாங்கள் கண்டும் கேட்டும் இருக்கிறதை உங்களுக்கும் அறிவிக்கிறோம்; எங்களுடைய ஐக்கியம் பிதாவோடும் அவருடைய குமாரனாகிய இயேசுகிறிஸ்துவோடும் இ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ும் எங்களோடே ஐக்கியமுள்ளவர்களாகும்படி, நாங்கள் கண்டும் கேட்டும் இருக்கிறதை உங்களுக்கும் அறிவிக்கிறோம்; எங்களுடைய ஐக்கியம் பிதாவோடும் அவருடைய குமாரனாகிய இயேசுகிறிஸ்துவோடும் இ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சந்தோஷம் நிறைவாயிருக்கும்படி இவைகளை உங்களுக்கு எழுத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ஒளியாயிருக்கிறார், அவரில் எவ்வளவேனும் இருளில்லை; இது நாங்கள் அவரிடத்தில் கேட்டு, உங்களுக்கு அறிவிக்கிற விசேஷ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ஒளியாயிருக்கிறார், அவரில் எவ்வளவேனும் இருளில்லை; இது நாங்கள் அவரிடத்தில் கேட்டு, உங்களுக்கு அறிவிக்கிற விசேஷம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அவரோடே ஐக்கியப்பட்டவர்கள் என்று சொல்லியும், இருளிலே நடக்கிறவர்களாயிருந்தால், சத்தியத்தின்படி நடவாமல் பொய்சொல்லுகிறவர்களாயிருப்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் அவரோடே ஐக்கியப்பட்டவர்கள் என்று சொல்லியும், இருளிலே நடக்கிறவர்களாயிருந்தால், சத்தியத்தின்படி நடவாமல் பொய்சொல்லுகிறவர்களாயிருப்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ஒளியிலிருக்கிறதுபோல நாமும் ஒளியிலே நடந்தால் ஒருவரோடொருவர் ஐக்கியப்பட்டிருப்போம்; அவருடைய குமாரனாகிய இயேசுகிறிஸ்துவின் இரத்தம் சகல பாவங்களையும் நீக்கி, நம்மைச் சுத்திகர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ஒளியிலிருக்கிறதுபோல நாமும் ஒளியிலே நடந்தால் ஒருவரோடொருவர் ஐக்கியப்பட்டிருப்போம்; அவருடைய குமாரனாகிய இயேசுகிறிஸ்துவின் இரத்தம் சகல பாவங்களையும் நீக்கி, நம்மைச் சுத்திகரி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க்குப் பாவமில்லையென்போமானால் நம்மை நாமே வஞ்சிக்கிறவர்களாயிருப்போம், சத்தியம் நமக்குள் இரா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பாவங்களை நாம் அறிக்கையிட்டால், பாவங்களை நமக்கு மன்னித்து எல்லா அநியாயத்தையும் நீக்கி நம்மைச் சுத்திகரிப்பதற்கு அவர் உண்மையும் நீதியும் உள்ளவராய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பாவங்களை நாம் அறிக்கையிட்டால், பாவங்களை நமக்கு மன்னித்து எல்லா அநியாயத்தையும் நீக்கி நம்மைச் சுத்திகரிப்பதற்கு அவர் உண்மையும் நீதியும் உள்ளவராய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பாவஞ்செய்யவில்லையென்போமானால், நாம் அவரைப் பொய்யராக்குகிறவர்களாயிருப்போம், அவருடைய வார்த்தை நமக்குள் இர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பாவஞ்செய்யவில்லையென்போமானால், நாம் அவரைப் பொய்யராக்குகிறவர்களாயிருப்போம், அவருடைய வார்த்தை நமக்குள் இர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ಿಯಿಂದ ಇದ್ದದ್ದನ್ನೂ ಆ ಜೀವ ವಾಕ್ಯದ ವಿಷಯವಾಗಿ ಕೇಳಿದ್ದನ್ನೂ ಕಣ್ಣಾರೆ ಕಂಡು ನೋಡಿದ್ದನ್ನೂ ನಾವು ಕೈ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ಟ್ಟ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(ಆ ಜೀವವು ಪ್ರತ್ಯಕ್ಷವಾಯಿತು, ತಂದೆಯ ಬಳಿಯಲ್ಲಿದ್ದು ನಮಗೆ ಪ್ರತ್ಯಕ್ಷವಾದಂಥ ಆ ನಿತ್ಯಜೀವವನ್ನು ನಾವು ಕಂಡ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ರಿತು ಸಾಕ್ಷಿ ಹೇಳಿ ಅದನ್ನು ನಿಮಗೆ ತಿಳಿಯಪಡಿಸುತ್ತೇವೆ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ಮಗಿರುವ ಅನ್ಯೋನ್ಯತೆಯಲ್ಲಿ ನೀವೂ ಇರ ಬೇಕೆಂದು ನಾವು ಕಂಡು ಕೇಳಿದ್ದನ್ನು ನಿಮಗೆ ಪ್ರಸಿದ್ಧಿ ಪಡ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ಜವಾಗಿಯೂ ನಮಗಿರುವ ಅನ್ಯೋನ್ಯತೆಯು ತಂದೆಯ ಸಂಗಡಲೂ ಆತನ ಮಗನಾದ ಯೇಸು ಕ್ರಿಸ್ತನ ಸಂಗಡಲೂ ಇರು ವಂಥ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ಮ್ಮ ಸಂತೋಷವು ಪರಿಪೂರ್ಣ ವಾಗಬೇಕೆಂದು ನಾವು ಇವುಗಳನ್ನು ಬರೆಯ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ವು ಆತನಿಂದ ಕೇಳಿ ನಿಮಗೆ ತಿಳಿಸುವ ವಾರ್ತೆ ಯಾವದಂದರೆ--ದೇವರು ಬೆಳಕಾಗಿದ್ದಾನೆ; ಆತನಲ್ಲಿ ಎಷ್ಟು ಮಾತ್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ಲೆಯಿಲ್ಲ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ವು ಆತನ ಸಂಗಡ ಅನ್ಯೋನ್ಯತೆಯುಳ್ಳವರಾಗಿದ್ದೇವೆಂದು ಹೇಳಿ ಕತ್ತಲೆಯಲ್ಲಿ ನಡೆದರೆ ಸುಳ್ಳಾಡುವವರಾಗಿದ್ದೇವ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ಯವನ್ನನುಸರಿಸುವವರ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ು ಬೆಳಕಿನಲ್ಲಿರು ವಂತೆಯೇ ನಾವೂ ಬೆಳಕಿನಲ್ಲಿ ನಡೆದರೆ ನಾವು ಒಬ್ಬರ ಸಂಗಡಲೊಬ್ಬರು ಅನ್ಯೋನ್ಯತೆಯಲ್ಲಿದ್ದೇವೆ;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ಯೇಸುಕ್ರಿಸ್ತನ ರಕ್ತವು ನಮ್ಮನ್ನು ಸಕಲ ಪಾಪದಿಂದ ಶುದ್ಧಿಮಾ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ಮ್ಮಲ್ಲಿ ಪಾಪವಿಲ್ಲ ವೆಂದು ನಾವು ಹೇಳಿದರೆ ನಮ್ಮನ್ನು ನಾವೇ ಮೋಸ ಪಡಿಸಿಕೊಳ್ಳುತ್ತೇವೆ, ಸತ್ಯವು ನಮ್ಮಲ್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ವು ನಮ್ಮ ಪಾಪಗಳನ್ನು ಅರಿಕೆ ಮಾಡಿದರೆ ಆತನು ನಂಬಿಗಸ್ತನೂ ನೀತಿವಂತನೂ ಆಗಿರುವದರಿಂದ ನಮ್ಮ ಪಾಪ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ಷಮಿಸಿಬಿಟ್ಟು ಸಕಲ ಅನೀತಿಯಿಂದ ನಮ್ಮನ್ನು ಶುದ್ಧಿ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ವು ಪಾಪ ಮಾಡಲಿಲ್ಲವೆಂದು ಹೇಳಿದರೆ ಆತನನ್ನು ಸುಳ್ಳುಗಾರನನ್ನಾಗಿ ಮಾಡುತ್ತೇವೆ, ಮತ್ತು ಆತನ ವಾಕ್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ಲ್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2026-10-20T06:11:51Z</dcterms:created>
  <dcterms:modified xsi:type="dcterms:W3CDTF">2026-10-20T06:11:51Z</dcterms:modified>
  <dc:title>1 ಯೋಹಾನನು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