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பிரகாம் தன் வேலைக்காரரிடத்துக்குத் திரும்பி வந்தான்; அவர்கள் எழுந்து புறப்பட்டு, ஏகமாய்ப் பெயர்செபாவுக்குப் போனார்கள்; ஆபிரகாம் பெயர்செபாவிலே குடி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பிரகாம் தன் வேலைக்காரரிடத்துக்குத் திரும்பி வந்தான்; அவர்கள் எழுந்து புறப்பட்டு, ஏகமாய்ப் பெயர்செபாவுக்குப் போனார்கள்; ஆபிரகாம் பெயர்செபாவிலே குடி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க்காரியங்கள் நடந்தபின்பு, ஒருவன் ஆபிரகாமிடத்தில் வந்து: மில்க்காளும் உன் சகோதரனாகிய நாகோருக்குப் பிள்ளைகளைப் பெற்றாள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யாரென்றால், முதற்பேறான ஊத்ஸ், அவன் தம்பியாகிய பூஸ், ஆராமுக்குத் தகப்பனாகிய கேமுவே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ேசேத், ஆசோ, பில்தாஸ், இத்லாப், பெத்துவேல் என்பவர்கள்; பெத்துவேல் ரெபெக்காளைப் பெற்றான் என்று அறிவ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எட்டுப்பேரை மில்க்காள் ஆபிரகாமுடைய சகோதரனாகிய நாகோருக்குப் பெற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ேயுமாள் என்று பேர் கொண்ட அவனுடைய மறுமனையாட்டியும், தேபா, காகாம், தாகாஸ், மாகா என்பவர்களைப் பெற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க் காரியங்கள் நடந்தபின்பு, தேவன் ஆபிரகாமைச் சோதித்தார்; எப்படியெனில், அவர் அவனை நோக்கி: ஆபிரகாமே என்றார்; அவன்: இதோ அடிய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க் காரியங்கள் நடந்தபின்பு, தேவன் ஆபிரகாமைச் சோதித்தார்; எப்படியெனில், அவர் அவனை நோக்கி: ஆபிரகாமே என்றார்; அவன்: இதோ அடிய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: உன் புத்திரனும் உன் ஏகசுதனும் உன் நேசகுமாரனுமாகிய ஈசாக்கை நீ இப்பொழுது அழைத்துக் கொண்டு, மோரியா தேசத்துக்குப் போய், அங்கே நான் உனக்குக் குறிக்கும் மலைகள் ஒன்றின்மேல் அவனைத் தகனபலியாகப் பலியிடு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: உன் புத்திரனும் உன் ஏகசுதனும் உன் நேசகுமாரனுமாகிய ஈசாக்கை நீ இப்பொழுது அழைத்துக் கொண்டு, மோரியா தேசத்துக்குப் போய், அங்கே நான் உனக்குக் குறிக்கும் மலைகள் ஒன்றின்மேல் அவனைத் தகனபலியாகப் பலியிடு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பிரகாம் அதிகாலையில் எழுந்து, தன் கழுதையின்மேல் சேணங்கட்டி, தன் வேலைக்காரரில் இரண்டுபேரையும் தன் குமாரன் ஈசாக்கையும் கூட்டிக்கொண்டு, தகனபலிக்குக் கட்டைகளையும் பிளந்து கொண்டு, தேவன் தனக்குக் குறித்த இடத்திற்குப் புறப்பட்டுப்போ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பிரகாம் அதிகாலையில் எழுந்து, தன் கழுதையின்மேல் சேணங்கட்டி, தன் வேலைக்காரரில் இரண்டுபேரையும் தன் குமாரன் ஈசாக்கையும் கூட்டிக்கொண்டு, தகனபலிக்குக் கட்டைகளையும் பிளந்து கொண்டு, தேவன் தனக்குக் குறித்த இடத்திற்குப் புறப்பட்டுப்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பிரகாம் அதிகாலையில் எழுந்து, தன் கழுதையின்மேல் சேணங்கட்டி, தன் வேலைக்காரரில் இரண்டுபேரையும் தன் குமாரன் ஈசாக்கையும் கூட்டிக்கொண்டு, தகனபலிக்குக் கட்டைகளையும் பிளந்து கொண்டு, தேவன் தனக்குக் குறித்த இடத்திற்குப் புறப்பட்டுப்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ன்றாம் நாளில் ஆபிரகாம் தன் கண்களை ஏறெடுத்துப் பார்த்து, தூரத்திலே அந்த இடத்தைக் க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ஆபிரகாம் தன் வேலைக்காரரை நோக்கி: நீங்கள் கழுதையை நிறுத்தி இங்கே காத்திருங்கள், நானும் பிள்ளையாண்டானும் அவ்விடமட்டும் போய், தொழுதுகொண்டு, உங்களிடத்துக்குத் திரும்பி வருவோ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ஆபிரகாம் தன் வேலைக்காரரை நோக்கி: நீங்கள் கழுதையை நிறுத்தி இங்கே காத்திருங்கள், நானும் பிள்ளையாண்டானும் அவ்விடமட்டும் போய், தொழுதுகொண்டு, உங்களிடத்துக்குத் திரும்பி வருவோ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காம் தகனபலிக்குக் கட்டைகளை எடுத்து, தன் குமாரனாகிய ஈசாக்கின்மேல் வைத்து, தன் கையிலே நெருப்பையும் கத்தியையும் எடுத்துக்கொண்டான்; இருவரும் கூடிப்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காம் தகனபலிக்குக் கட்டைகளை எடுத்து, தன் குமாரனாகிய ஈசாக்கின்மேல் வைத்து, தன் கையிலே நெருப்பையும் கத்தியையும் எடுத்துக்கொண்டான்; இருவரும் கூடிப்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காம் தகனபலிக்குக் கட்டைகளை எடுத்து, தன் குமாரனாகிய ஈசாக்கின்மேல் வைத்து, தன் கையிலே நெருப்பையும் கத்தியையும் எடுத்துக்கொண்டான்; இருவரும் கூடிப்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ஈசாக்கு தன் தகப்பனாகிய ஆபிரகாமை நோக்கி: என் தகப்பனே என்றான்; அதற்கு அவன்: என் மகனே, இதோ, இருக்கிறேன் என்றான்; அப்பொழுது அவன்: இதோ, நெருப்பும் கட்டையும் இருக்கிறது, தகனபலிக்கு ஆட்டுக்குட்டி எங்கே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ஈசாக்கு தன் தகப்பனாகிய ஆபிரகாமை நோக்கி: என் தகப்பனே என்றான்; அதற்கு அவன்: என் மகனே, இதோ, இருக்கிறேன் என்றான்; அப்பொழுது அவன்: இதோ, நெருப்பும் கட்டையும் இருக்கிறது, தகனபலிக்கு ஆட்டுக்குட்டி எங்கே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ஆபிரகாம்: என் மகனே, தேவன் தமக்குத் தகனபலிக்கான ஆட்டுக்குட்டியைப் பார்த்துக்கொள்வார் என்றான்; அப்புறம் இருவரும் கூடிப்போய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ஆபிரகாம்: என் மகனே, தேவன் தமக்குத் தகனபலிக்கான ஆட்டுக்குட்டியைப் பார்த்துக்கொள்வார் என்றான்; அப்புறம் இருவரும் கூடிப்போய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அவனுக்குச் சொல்லியிருந்த இடத்துக்கு வந்தார்கள்; அங்கே ஆபிரகாம் ஒரு பலிபீடத்தை உண்டாக்கி, கட்டைகளை அடுக்கி, தன் குமாரனாகிய ஈசாக்கைக் கட்டி, அந்தப் பலிபீடத்தில் அடுக்கிய கட்டைகளின்மேல் அவனைக் கிடத்த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அவனுக்குச் சொல்லியிருந்த இடத்துக்கு வந்தார்கள்; அங்கே ஆபிரகாம் ஒரு பலிபீடத்தை உண்டாக்கி, கட்டைகளை அடுக்கி, தன் குமாரனாகிய ஈசாக்கைக் கட்டி, அந்தப் பலிபீடத்தில் அடுக்கிய கட்டைகளின்மேல் அவனைக் கிடத்த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ஆபிரகாம் தன் குமாரனை வெட்டும்படிக்குத் தன் கையை நீட்டிக் கத்தியை எடு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ுடைய தூதனானவர் வானத்திலிருந்து, ஆபிரகாமே, ஆபிரகாமே என்று கூப்பிட்டார்; அவன்: இதோ, அடிய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ுடைய தூதனானவர் வானத்திலிருந்து, ஆபிரகாமே, ஆபிரகாமே என்று கூப்பிட்டார்; அவன்: இதோ, அடிய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: பிள்ளையாண்டான்மேல் உன் கையைப் போடாதே, அவனுக்கு ஒன்றும் செய்யாதே; நீ அவனை உன் புத்திரன் என்றும், உன் ஏகசுதன் என்றும் பாராமல் எனக்காக ஒப்புக்கொடுத்தபடியினால் நீ தேவனுக்குப் பயப்படுகிறவன் என்று இப்பொழுது அறிந்திருக்கிற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: பிள்ளையாண்டான்மேல் உன் கையைப் போடாதே, அவனுக்கு ஒன்றும் செய்யாதே; நீ அவனை உன் புத்திரன் என்றும், உன் ஏகசுதன் என்றும் பாராமல் எனக்காக ஒப்புக்கொடுத்தபடியினால் நீ தேவனுக்குப் பயப்படுகிறவன் என்று இப்பொழுது அறிந்திருக்கிறே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: பிள்ளையாண்டான்மேல் உன் கையைப் போடாதே, அவனுக்கு ஒன்றும் செய்யாதே; நீ அவனை உன் புத்திரன் என்றும், உன் ஏகசுதன் என்றும் பாராமல் எனக்காக ஒப்புக்கொடுத்தபடியினால் நீ தேவனுக்குப் பயப்படுகிறவன் என்று இப்பொழுது அறிந்திருக்கிறே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் தன் கண்களை ஏறெடுத்துப் பார்க்கும்போது, இதோ, பின்னாகப் புதரிலே தன் கொம்புகள் சிக்கிக்கொண்டிருந்த ஒரு ஆட்டுக்கடாவைக் கண்டான்; அப்பொழுது ஆபிரகாம் போய், கடாவைப்பிடித்து, அதைத் தன் குமாரனுக்குப் பதிலாகத் தகனபலிய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் தன் கண்களை ஏறெடுத்துப் பார்க்கும்போது, இதோ, பின்னாகப் புதரிலே தன் கொம்புகள் சிக்கிக்கொண்டிருந்த ஒரு ஆட்டுக்கடாவைக் கண்டான்; அப்பொழுது ஆபிரகாம் போய், கடாவைப்பிடித்து, அதைத் தன் குமாரனுக்குப் பதிலாகத் தகனபலியி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் அந்த இடத்துக்கு யேகோவாயீரே என்று பேரிட்டான்; அதினாலே கர்த்தருடைய பர்வதத்திலே பார்த்துக்கொள்ளப்படும் என்று இந்நாள்வரைக்கும் சொல்லப்பட்டு வரு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் அந்த இடத்துக்கு யேகோவாயீரே என்று பேரிட்டான்; அதினாலே கர்த்தருடைய பர்வதத்திலே பார்த்துக்கொள்ளப்படும் என்று இந்நாள்வரைக்கும் சொல்லப்பட்டு வரு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தூதனானவர் இரண்டாந்தரம் வானத்திலிருந்து ஆபிரகாமைக் கூப்பிட்டு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உன் புத்திரன் என்றும், உன் ஏகசுதனென்றும் பாராமல் அவனை ஒப்புக்கொடுத்து இந்தக்காரியத்தைச் செய்தபடியால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உன் புத்திரன் என்றும், உன் ஏகசுதனென்றும் பாராமல் அவனை ஒப்புக்கொடுத்து இந்தக்காரியத்தைச் செய்தபடியால்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னை ஆசீர்வதிக்கவே ஆசீர்வதித்து, உன் சந்ததியை வானத்தின் நட்சத்திரங்களைப் போலவும், கடற்கரை மணலைப்போலவும் பெருகவே பெருகப் பண்ணுவேன் என்றும், உன் சந்ததியார் தங்கள் சத்துருக்களின் வாசல்களைச் சுதந்தரித்துக்கொள்ளுவார்கள் என்ற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னை ஆசீர்வதிக்கவே ஆசீர்வதித்து, உன் சந்ததியை வானத்தின் நட்சத்திரங்களைப் போலவும், கடற்கரை மணலைப்போலவும் பெருகவே பெருகப் பண்ணுவேன் என்றும், உன் சந்ததியார் தங்கள் சத்துருக்களின் வாசல்களைச் சுதந்தரித்துக்கொள்ளுவார்கள் என்ற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ன் சொல்லுக்குக் கீழ்ப்படிந்தபடியினால், உன் சந்ததிக்குள் பூமியிலுள்ள சகல ஜாதிகளும் ஆசீர்வதிக்கப்படும் என்றும் என்பேரில் ஆணையிட்டேன் என்று கர்த்தர் சொல்லுகிறார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ன் சொல்லுக்குக் கீழ்ப்படிந்தபடியினால், உன் சந்ததிக்குள் பூமியிலுள்ள சகல ஜாதிகளும் ஆசீர்வதிக்கப்படும் என்றும் என்பேரில் ஆணையிட்டேன் எ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છી ઇબ્રાહિમ પોતાના નોકરો પાસે પાછો આવ્યો. તેઓ સાથે મળીને બેર-શેબા ગયા અને ઇબ્રાહિમ બેર-શેબ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બાદ ઇબ્રાહિમને ખબર મળી કે, “તારા ભાઈ નાહોરથી મિલ્કાહને પણ બાળકો થ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સૌથી મોટો પુત્ર ઉસ, તેનો ભાઈ બૂઝ, અરામનો પિતા કમુએ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કેસેદ, હઝો, પિલ્દાશ, યિદલાફ અને બથુએલ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બથુએલ રિબકાનો પિતા હતો. ઇબ્રાહિમના ભાઈ નાહોરથી મિલ્કાહને આ આઠ સંતાનો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 ઉપરાંત તેની રઉમાંહ નામની દાસીને ટેબાહ, ગાહામ, તાહાશ અને માંઆકાહ જન્મ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 બધું થઈ ગયા પછી દેવે ઇબ્રાહિમના વિશ્વાસની કસોટી કરવાનું નકકી કર્યુ. દેવે તે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ઇબ્રાહિમ!”ત્યારે ઇબ્રાહિમે ઉત્તર આપ્યો, “હું આ રહ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ેવે કહ્યું, “તારા પુત્રને, તારા એકનાએક પુત્રને, જે તને વહાલો છે તે ઇસહાકને લઈને તું મોરિ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માં જા. અને ત્યાં હું કહું તે ડુંગર ઉપર તું તેનું દહનાર્પણ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ઇબ્રાહિમ સવારે વહેલો ઊઠયો અને તેણે ગધેડા પર જીન નાખ્યું. ઇબ્રાહિમે તેના પુત્ર ઇસહાક અને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ોકરોને સાથે લીધા. ઇબ્રાહિમે યજ્ઞ માંટે લાકડાં કાપીને તૈયાર કર્યા. અને પછી દેવે કહ્યું હતુ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્યાએ જવા નીકળ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રણ દિવસના પ્રવાસ પછી ઇબ્રાહિમે ઉપર જોયું અને જે જગ્યાએ એ જતાં હતા તે જગ્યા દૂર નજરે પ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ઇબ્રાહિમે પોતાના નોકરોને કહ્યું, “તમે અહીં ગધેડા પાસે રહો, હું માંરા પુત્રને તે જગ્યાએ લઈ જઈ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ઉપાસના વિધી કરીશ, પછી અમે પાછા આવ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ઇબ્રાહિમે યજ્ઞ માંટેનાં લાકડાં લીધાં અને પોતાના પુત્ર ઇસહાકના ખભા પર ચઢાવ્યાં. અને ઇબ્રાહિ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હાથમાં અગ્નિ અને છરો લીધો પછી ઇબ્રાહિમ અને તેનો પુત્ર બંને ઉપાસના માંટે તે જગ્યાએ એક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ઇસહાકે પોતાના પિતા ઇબ્રાહિમને કહ્યું, “પિતાજી!”ઇબ્રાહિમે ઉત્તર આપ્યો, “હા, બેટા, શું છે?”ઇસહા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્યો, “જુઓ, અગ્નિ અને લાકડાં હું જોઉં છું. પણ દહનાર્પણ માંટે ઘેટું કયા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ઇબ્રાહિમે ઉત્તર આપ્યો, “બેટા, દહનાર્પણ માંટેનું ઘેટું દેવ જાતે જ આપણને પૂરું પાડશે.”તેથી,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ને આગળ વધ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યારે તેઓ દેવે કહેલી જગ્યાએ આવી પહોંચ્યા ત્યારે ઇબ્રાહિમે એક વેદી તૈયાર કરી, તેના પર લાકડ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ોઠવ્યાં અને પોતાના પુત્ર ઇસહાકને બાંધીને વેદી પરનાં લાકડાં ઉપર ચઢાવ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ઇબ્રાહિમે પોતાનો છરો કાઢયો અને પુત્રનો વધ કરવાની તૈયાર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ે યહોવાના દૂતે ઇબ્રાહિમને રોકયો. દેવદૂતે આકાશમાંથી બોલાવ્યો. “ઇબ્રાહિમ, ઇબ્રાહિમ!”ઇબ્રાહિ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તર આપ્યો, “જી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ેવદૂતે કહ્યું, “તારા પુત્રને માંરીશ નહિ, તેને કોઇ સજા કરીશ નહિ, મંે જોયું કે, તું દેવનો આદર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તેની આજ્ઞાનું પાલન કરે છે. મેં જોઇ લીધું છે કે, તું તારા એકના એક પુત્રને માંરા માંટે બલ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ઢાવતાં ખચકાય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ઇબ્રાહિમે ઊંચી નજર કરીને જોયું તો તેની પાછળ ઝાડીમાં એક ઘેટો શિંગડા ભરાઈ જવાથી ફસાઈ ગ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બ્રાહિમે તેને પકડયો અને પોતાના પુત્રને બદલે દહનાર્પણ તરીકે ચઢાવ્યો. અને ઇબ્રાહિમનો પુત્ર બચ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ઇબ્રાહિમે તે જગ્યાનું નામ યહોવા-યિરેહપાડયું. આજે પણ લોકો કહે છે, “આ પર્વત પર યહોવાને જ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ા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ના દૂતે આકાશમાંથી બીજી વાર ઇબ્રાહિમને સાદ કરીને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ેવદૂતે કહ્યું, “યહોવાની આ વાણી છે: હું માંરી જાતના સમ લઉં છું કે, તેં આ કામ માંરે માંટે કર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અને તારા પુત્રને, તારા એકના એક પુત્રને મને બલિ ચઢાવતાં તું ખચકા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થી હું જરૂર તને આશીર્વાદ આપીશ. હું આકાશના તારા જેેટલા, દરિયાકંાઠાની રેતી જેટલા તારા વંશ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ીશ. અને તારા વંશજો પોતાના દુશ્મનોને કબજે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તારા વંશજો દ્વારા ધરતી પરની તમાંમ પ્રજા આશીર્વાદ પામશે, કારણ કે તેં માંરું કહ્યું માંન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તે પ્રમાંણે કર્યુ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2026-10-20T03:32:36Z</dcterms:created>
  <dcterms:modified xsi:type="dcterms:W3CDTF">2026-10-20T03:32:36Z</dcterms:modified>
  <dc:title>ઉત્પત્તિ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