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 கூட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ಗಾದರೆ ಏನು ಹೇಳೋಣ? ಕೃಪೆಯು ಹೆಚ್ಚಲಿ ಎಂದು ನಾವು ಪಾಪದಲ್ಲಿ ಇನ್ನೂ ಇರ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ಾಗೆ ಎಂದಿಗೂ ಅಲ್ಲ; ಪಾಪದ ಪಾಲಿಗೆ ಸತ್ತವರಾದ ನಾವು ಇನ್ನೂ ಅದರಲ್ಲಿ ಬದುಕು 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ೇಸು ಕ್ರಿಸ್ತನಲ್ಲಿ ಸೇರುವದಕ್ಕೆ ಬಾಪ್ತಿಸ್ಮ ಮಾಡಿಸಿಕೊಂಡವರಾದ ನಾವೆಲ್ಲರು ಆತನ ಮರಣದಲ್ಲಿ ಸೇರುವದಕ್ಕೆ ಬಾಪ್ತಿಸ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ಸಿಕೊಂಡೆವೆಂದು ನಿಮಗೆ ತಿಳಿಯ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ಿರಲಾಗಿ ನಾವು ಬಾಪ್ತಿಸ್ಮ ಮಾಡಿಸಿ ಕೊಂಡಾಗ ಆತನ ಮರಣದಲ್ಲಿ ಪಾಲುಗಾರರಾಗು ವದಕ್ಕೆ ಆತನೊಂದಿಗೆ ಹೂಣಲ್ಪಟ್ಟ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ು ತಂದೆಯ ಮಹಿಮೆಯಿಂದ ಹೇಗೆ ಸತ್ತವರೊಳಗಿಂದ ಎಬ್ಬಿಸಲ್ಪಟ್ಟನೋ ಹಾಗೆಯೇ ನಾವು ಕೂಡ ಜೀವ ದಿಂದೆದ್ದು ನೂ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ಲ್ಲಿ ನಡೆದು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ೇಗಂದರೆ ಆತನ ಮರಣದ ಹೋಲಿಕೆಯಲ್ಲಿ ನಾವು ಒಟ್ಟಾಗಿ ನೆಲೆಸಿದ್ದರೆ ಆತನ ಪುನರುತ್ಥಾನದ ಹೋಲಿಕೆ ಯಲ್ಲಿಯೂ ಇರ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ಾಪದ ಶರೀರವು ನಾಶ ವಾಗಿ ನಾವು ಇನ್ನೂ ಪಾಪಕ್ಕೆ ದಾಸರಾಗಿರದಂತೆ ನಮ್ಮ ಹಳೇ ಮನುಷ್ಯನು ಕ್ರಿಸ್ತನ ಕೂಡ ಶಿಲುಬ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್ಪಟ್ಟ ನೆಂದು ತಿಳಿದ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ಕಂದರೆ ಸತ್ತವನು ಪಾಪ ದಿಂದ ಬಿಡುಗಡೆ ಹೊ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ನಾವು ಕ್ರಿಸ್ತನೊಡನೆ ಸತ್ತ ಪಕ್ಷದಲ್ಲಿ ಆತನೊಡನೆ ನಾವು ಸಹ ಜೀವಿಸುವೆವೆಂದು ನಂಬು 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ಂದರೆ ಕ್ರಿಸ್ತನು ಸತ್ತಮೇಲೆ ಜೀವಿತ ನಾಗಿ ಎದ್ದು ಬಂದದ್ದರಿಂದ ಆತನು ಇನ್ನು ಮುಂದೆ ಸಾಯತಕ್ಕವನಲ್ಲ; ಮರಣವ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ಆತ ನನ್ನು ಆಳುವದಿಲ್ಲವೆಂದು ನಮಗೆ 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ಸತ್ತಿದ್ದರಲ್ಲಿ ಪಾಪಕ್ಕಾಗಿ ಒಂದೇ ಸಾರಿ ಸತ್ತನು. ಆದರೆ ಆತನು ಜೀವಿಸುವದರಲ್ಲಿ ದೇವರಿಗಾಗಿ ಜೀವ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ೇ ಪ್ರಕಾರ ನೀವು ಸಹ ಪಾಪದ ಪಾಲಿಗೆ ನಿಜವಾಗಿ ಸತ್ತವರೂ ನಮ್ಮ ಕರ್ತನಾದ ಯೇಸು ಕ್ರಿಸ್ತನ ಮೂಲಕ ದೇವರ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ಿವಿಸುವವರೂ ಎಂದು ಎಣ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ುವದರಿಂದ ಸಾಯತಕ್ಕ ನಿಮ್ಮ ದೇಹದ ಮೇಲೆ ಪಾಪವನ್ನು ಆಳಗೊಡಿಸಿ ನೀವು ಅದರ ದುರಾಶೆಗಳಿಗೆ ಒಳಪ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ಲ್ಲವೆ ನೀವು ನಿಮ್ಮ ಅಂಗಗಳನ್ನು ಪಾಪಕ್ಕೆ ಒಳಪಡಿಸುವವರಾಗಿದ್ದು ಅನೀತಿಯನ್ನು ನಡಿಸುವ ಸಾಧನಗಳಾಗಮಾಡಬೇಡಿರಿ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ೊಳಗಿಂದ ಜೀವಿಸುವವರೋ ಎಂಬಂತೆ ನೀತಿಕಾರ್ಯಗಳನ್ನು ನಡಿಸುವ ಸಾಧನಗಳನ್ನಾಗಿ ನಿಮ್ಮ ಅಂಗಗಳನ್ನು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ಪಾಪವು ನಿಮ್ಮ ಮೇಲೆ ಪ್ರಭುತ್ವ ನಡಿಸಬಾರದು; ಕಾರಣವೇನಂದರೆ ನೀವು ನ್ಯಾಯಪ್ರಮಾಣಾಧೀನ ರಲ್ಲ, ಕೃಪ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ೀನ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ಾಗಾದರೇನು? ನಾವು ನ್ಯಾಯಪ್ರಮಾಣಾ ಧೀನರಲ್ಲ, ಕೃಪೆಗೆ ಅಧೀನರಾಗಿದ್ದೇವೆಂದು ಪಾಪವನ್ನು ಮಾಡಬಹುದೋ? ಹಾಗೆ ಎ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ಯಾರಿಗೆ ದಾಸರಂತೆ ವಿಧೇಯರಾಗುತ್ತೇವೆಂದು ನಿಮ್ಮನ್ನು ಒಪ್ಪಿಸಿಕೊಡುತ್ತಿರೋ ಅವರಿಗೆ ದಾಸರಾಗಿಯೇ ವಿಧ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ರಾಗಿರುವಿರೆಂಬದು ನಿಮಗೆ ಗೊತ್ತಿಲ್ಲವೋ? ಪಾಪಕ್ಕೆ ದಾಸರಾದರೆ ಮರಣವೇ; ಇಲ್ಲವೆ ವಿಧೇಯತ್ವಕ್ಕೆ ದಾಸ ರಾದರೆ ನೀತ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ೀವು ಪಾಪಕ್ಕೆ ದಾಸ ರಾಗಿದ್ದರೂ ನಿಮಗೆ ಒಪ್ಪಿಸಲ್ಪಟ್ಟ ಬೋಧನೆಗೆ ನೀವು ಹೃದಯಪೂರ್ವಕವಾಗಿ ಅಧೀನರಾದದರಿಂದ ದೇ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ೆ ನೀವು ಪಾಪದಿಂದ ಬಿಡುಗಡೆಯನ್ನು ಹೊಂದಿ ನೀತಿಗೆ ದಾಸರಾ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ಮ್ಮ ಶರೀರದ ಬಲಹೀನತೆಯ ದೆಸೆಯಿಂದ ಮನುಷ್ಯ ರೀತಿಯಾಗಿ ನಾನು ಮಾತನಾಡುತ್ತೇನೆ. ಅಶುದ್ಧತ್ವಕ್ಕೆ ದಾಸರನ್ನಾಗಿ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ಗಳನ್ನು ದುಷ್ಟತ್ವ ದಿಂದ ದುಷ್ಟತ್ವಕ್ಕೆ ಒಳಪಡಿಸಿದಂತೆಯೇ ಈಗ ಪರಿಶುದ್ಧತೆ ಗಾಗಿ ನಿಮ್ಮ ಅಂಗಗಳನ್ನು ನೀ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ರನ್ನಾಗಿ ಒಳ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ು ಪಾಪಕ್ಕೆ ದಾಸರಾಗಿದ್ದಾಗ ನೀತಿಯ ಹಂಗಿನವರಾ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ಆಗ ಮಾಡಿ ದವುಗಳಿಂದ ನಿಮಗುಂಟಾದ ಫಲವೇನು? ಈಗ ಅವುಗಳ ವಿಷಯದಲ್ಲಿ ನಿಮಗೆ ನಾಚಿಕೆಯುಂಟಷ್ಟೆ; ಅವುಗಳ ಅಂತ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ಣ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ಈಗಲಾದರೋ ನೀವು ಪಾಪದಿಂದ ಬಿಡುಗಡೆಯನ್ನು ಹೊಂದಿ ದೇವರಿಗೆ ದಾಸರಾದದರಿಂದ ಪರಿಶುದ್ಧತೆಯೇ ನಿಮಗೆ ಫಲ; ಅದರ ಅಂತ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ಜೀವ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ಾಕಂದರೆ ಪಾಪದ ಸಂಬಳ ಮರಣ. ಆದರೆ ದೇವರ ದಾನವು ನಮ್ಮ ಕರ್ತನಾದ ಯೇಸು ಕ್ರಿಸ್ತನ ಮುಖಾಂತರ ನಿತ್ಯಜೀ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2026-10-20T04:39:44Z</dcterms:created>
  <dcterms:modified xsi:type="dcterms:W3CDTF">2026-10-20T04:39:44Z</dcterms:modified>
  <dc:title>ರೋಮಾಪುರದವರಿಗೆ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