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ையும் அளவாய் ஹின் என்னும் படியில் ஆறிலொரு பங்கைக் குடிப்பாய்; அப்படி நாளுக்குநாள் குட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ಮನುಷ್ಯಪುತ್ರನೇ, ನೀನು ಒಂದು ಹಂಚನ್ನು ತೆಗೆದುಕೊಂಡು ನಿನ್ನ ಮುಂದಿಟ್ಟು ಅದರ ಮೇಲೆ ಯೆರೂಸಲೇಮ್‌ ನಗ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ಕ್ಷೆಯನ್ನು ಬ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ಕ್ಕೆ ಮುತ್ತಿಗೆ ಹಾಕಿ ಎದುರಾಗಿ ಒಂದು ಕೋಟೆಯನ್ನು ಕಟ್ಟು. ಇದಲ್ಲದೆ ಎದುರಾಗಿ ಒಂದು ದಿಬ್ಬವನ್ನು ಕಟ್ಟು;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ದಂಡನ್ನು ಇರಿಸಿ ವಿರೋಧವಾಗಿ ಸುತ್ತಲೂ ಭಿತ್ತಿಭೇದಕ ಮಾಡು ವಂಥ ಆಯುಧಗಳನ್ನು ಇ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ಾದ ಮೇಲೆ ನೀನು ಒಂದು ಕಬ್ಬಿಣದ ತಟ್ಟೆಯನ್ನು ತೆಗೆದುಕೊಂಡು ಅದನ್ನು ಕಬ್ಬಿಣದ ಗೋಡೆಯೆಂದು ತಿಳಿದು ನಿನಗೂ ನಗರ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ಇರಿಸು. ಆಮೇಲೆ ಅದಕ್ಕೆ ಎದುರಾಗಿ ನಿನ್ನ ಮುಖವನ್ನು ಇಡು. ಆಗ ಅದು ಮುತ್ತಲ್ಪಡುವದು; ನೀನು ಅದಕ್ಕೆ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ಿ ದಂತಾಗುವದು. ಇದು ಇಸ್ರಾಯೇಲ್‌ ಮನೆತನದ ಗುರುತ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ನಿನ್ನ ಎಡಪಾರ್ಶ್ವದಲ್ಲಿ ಮಲಗಿ ಇಸ್ರಾ ಯೇಲ್‌ ವಂಶದವರ ಅಕ್ರಮಗಳನ್ನು ಅದರ ಮೇಲಿಡ ಬೇಕು; ನೀನು ಅದರ ಮೇಲೆ ಮಲ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 ಲೆಕ್ಕದ ಪ್ರಕಾರ ಅವರ ಅಕ್ರಮಗಳನ್ನು ಹೊತ್ತುಕೊಂಡಿ 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ದಿವಸಗಳ ಲೆಕ್ಕದ ಪ್ರಕಾರ ಅವರ ಅಕ್ರಮದ ವರ್ಷಗಳನ್ನು ನಿನಗೆ ನೇಮಿಸಿದ್ದೇನೆ. ಅವು ಮುನ್ನೂರತೊಂಭ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ಾಗಿವೆ; ಹೀಗೆ ನೀನು ಇಸ್ರಾಯೇಲ್ಯರ ಮನೆತನದವರ ಅಕ್ರಮಗಳನ್ನು ಹೊ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ಇವುಗಳನ್ನು ಮಾಡಿದ ಮೇಲೆ ಇನ್ನೊಂದು ಸಾರಿ ಬಲಪಾರ್ಶ್ವದಲ್ಲಿ ಮಲಗಿ ಯೆಹೂ ದನ ಮನೆಯ ಅಕ್ರಮವನ್ನು ನಲವತ್ತು ದಿ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ಬೇಕು; ನಾನು ನಿನಗೆ ಒಂದೊಂದು ದಿನವನ್ನು ಒಂದೊಂದು ವರ್ಷಕ್ಕೆ ನೇಮ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ಯೆರೂಸಲೇಮಿನ ಮುತ್ತಿಗೆಯ ಕಡೆಗೆ ನಿನ್ನ ಮುಖವನ್ನು ಇಡಬೇಕು; ನಿನ್ನ ಭುಜವನ್ನು ನೀನು ಬರಿದುಮಾಡಿ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ವಿರೋಧವಾಗಿ ಪ್ರವಾದ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ನಾನು ನಿನ್ನ ಮೇಲೆ ಬಂಧನಗಳನ್ನು ಇಡು ತ್ತೇನೆ. ನೀನು ನಿನ್ನ ಮುತ್ತಿಗೆಯ ದಿವಸಗಳು ಮುಗಿ ಯುವವರೆಗೂ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್ಶ್ವದಿಂದ ಮತ್ತೊಂದು ಪಾರ್ಶ್ವಕ್ಕೆ ತಿರುಗಿ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ನೀನು ಗೋಧಿ, ಬಾರ್ಲಿ, ಅವರೆ, ಅಲ ಸಂದಿ, ನವಣೆ, ಸಜ್ಜೆಗಳನ್ನು ತೆಗೆದುಕೊಂಡು ಅವುಗಳನ್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ಡಿಕೆಯಲ್ಲಿಟ್ಟು ನೀನು ನಿನ್ನ ಪಾರ್ಶ್ವದಲ್ಲಿ ಮಲಗುವ ದಿವಸಗಳ ಲೆಕ್ಕದ ಪ್ರಕಾರ ನಿನಗಾಗಿ ರೊಟ್ಟಿಯನ್ನು 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ನ್ನೂರ ತೊಂಭತ್ತು ದಿನಗಳು ಅದರಿಂದಲೇ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ತಿನ್ನುವ ಆಹಾರದ ತೂಕದ ಪ್ರಕಾರ ಅದು ಒಂದು ದಿನಕ್ಕೆ ಇಪ್ಪತ್ತು ಶೇಕೆಲುಗಳಾಗಿರಬೇಕು. ಕಾಲಕಾಲಕ್ಕೆ ಸರ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ನೀರನ್ನು ಸಹ ಅಳತೆಯ ಪ್ರಕಾರ ಕುಡಿಯಬೇಕು. ಹಿನ್ನಿನ ಆರನೆಯ ಪಾಲನ್ನು ಕಾಲಕಾಲಕ್ಕೆ ಸರಿಯಾಗಿ ಕುಡಿ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ೀನು ಆಹಾರವನ್ನು ಬಾರ್ಲಿಯ ರೊಟ್ಟಿಗಳಂತೆ ತಿನ್ನಬೇಕು; ಮತ್ತು ಅದನ್ನು ಮನುಷ್ಯನೊಳಗಿಂದ ಬರುವ ಮಲದಿಂದ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 ಮುಂದೆ ಅಡಿಗೆಮಾ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ಹೇಳಿದ್ದೇನಂದರೆ -- ಹೀಗೆಯೇ ಇಸ್ರಾಯೇಲ್ಯರ ಮಕ್ಕಳು ತಮ್ಮ ಅಶುದ್ಧವಾದ ರೊಟ್ಟಿಯನ್ನು ಅನ್ಯ ಜನಾಂಗಗಳ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ರು. ಆಗ ನಾನು ಅವರನ್ನು ಓಡಿಸಿ 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ಮೇಲೆ ನಾನು--ಹಾ! ದೇವ ರಾದ ಕರ್ತನೇ, ಇಗೋ, ನನ್ನ ಪ್ರಾಣವು ಅಶುದ್ಧವಾಗ ಲಿಲ್ಲ, ಯಾಕಂದರೆ ನಾನು ಚಿಕ್ಕಂದ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್ಟರವರೆಗೂ ತನ್ನಷ್ಟಕ್ಕೆ ತಾನೇ ಸತ್ತಿರುವದನ್ನು ಅಥವಾ ಹರಿದು ಚೂರು ಚೂರಾಗಿರುವದನ್ನು ತಿನ್ನಲಿಲ್ಲ; ಇಲ್ಲವೆ ಅಸಹ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ದ ಮಾಂಸವನ್ನಾದರೂ ನನ್ನ ಬಾಯಿಯ ಹತ್ತಿರ ತಂದಿಲ್ಲ ಎ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ಆತನು ನನಗೆ--ಇಗೋ, ಮನುಷ್ಯನ ಮಲಕ್ಕೆ ಬದಲಾಗಿ ಹಸುವಿನ ಸಗಣಿಯನ್ನು ನಿನಗೆ ಕೊಟ್ಟಿದ್ದೇನೆ; ಅದರಿಂದ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ು ತಯಾರಿಸಬಹು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ಾದ ಮೇಲೆ ಆತನು ನನಗೆ ಮನುಷ್ಯ ಪುತ್ರನೇ, ಇಗೋ, ನಾನು ಯೆರೂಸಲೇಮಿನಲ್ಲಿ ಅನ್ನದಾನವನ್ನು ಮುರಿಯುವೆನು. ಅವರು ತೂ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ಜಾಗರೂಕತೆಯಿಂದ ರೊಟ್ಟಿಯನ್ನು ತಿನ್ನುವರು. ನೀರನ್ನು ಅಳತೆಯ ಪ್ರಕಾರ ಆಶ್ಚರ್ಯದಿಂದ ಕ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ಿಗೆ ರೊಟ್ಟಿ ಮತ್ತು ನೀರಿನ ಕೊರತೆಯಿಂದ ಆಶ್ಚರ್ಯಪಟ್ಟು ಒಬ್ಬರ ಸಂಗಡ ಒಬ್ಬರು ತಮ್ಮ ಅಕ್ರಮಗಳಿಗಾಗಿ ಕ್ಷಯ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2026-10-21T06:37:47Z</dcterms:created>
  <dcterms:modified xsi:type="dcterms:W3CDTF">2026-10-21T06:37:47Z</dcterms:modified>
  <dc:title>ಯೆಹೆಜ್ಕೇಲನು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