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விக்குரியவன் எல்லாவற்றையும் ஆராய்ந்து நிதானிக்கிறான்; ஆனாலும் அவன் மற்றொருவனாலும் ஆராய்ந்து நிதானிக்கப்ப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க்குப் போதிக்கத்தக்கதாக அவருடைய சிந்தையை அறிந்தவன் யார்? எங்களுக்கோ கிறிஸ்துவின் சிந்தை உண்ட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க்குப் போதிக்கத்தக்கதாக அவருடைய சிந்தையை அறிந்தவன் யார்? எங்களுக்கோ கிறிஸ்துவின் சிந்தை உண்ட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கிறிஸ்துவை, சிலுவையில் அறையப்பட்ட அவரையேயன்றி, வேறொன்றையும் உங்களுக்குள்ளே அறியாதிருக்கத் தீர்மானித்திரு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கிறிஸ்துவை, சிலுவையில் அறையப்பட்ட அவரையேயன்றி, வேறொன்றையும் உங்களுக்குள்ளே அறியாதிருக்கத் தீர்மானித்திரு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 நான் பலவீனத்தோடும் பயத்தோடும் மிகுந்த நடுக்கத்தோடும் உங்களிடத்தில் இருந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விசுவாசம் மனுஷருடைய ஞானத்திலல்ல, தேவனுடைய பெலத்தில் நிற்கும்படிக்க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ேச்சும் என் பிரசங்கமும் மனுஷ ஞானத்திற்குரிய நயவசனமுள்ளதாயிராமல், ஆவியினாலும் பெலத்தினாலும் உறுதிப்படுத்தப்பட்டத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ேச்சும் என் பிரசங்கமும் மனுஷ ஞானத்திற்குரிய நயவசனமுள்ளதாயிராமல், ஆவியினாலும் பெலத்தினாலும் உறுதிப்படுத்தப்பட்டத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ാമോ ലോകത്തിന്റെ ആത്മാവിനെ അല്ല, ദൈവം നമുക്കു നല്കിയതു അറിവാനായി ദൈവത്തിൽനിന്നുള്ള ആത്മ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രേ പ്രാപ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 ഞങ്ങൾ മാനുഷജ്ഞാനം ഉപദേശിക്കുന്ന വചനങ്ങളാൽ അല്ല, ആത്മാവു ഉപദേശിക്കുന്ന വചനങ്ങളാൽ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ച്ചുകൊണ്ടു ആത്മികന്മാർക്കു ആത്മികമായതു തെളി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പ്രാകൃത മനുഷ്യൻ ദൈവാത്മാവിന്റെ ഉപദേശം കൈക്കൊള്ളുന്നില്ല; അതു അവന്നു ഭോഷത്വ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ികമായി വിവേചിക്കേണ്ടതാകയാൽ അതു അവന്നു ഗ്രഹിപ്പാൻ കഴിയുന്നതു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ത്മികനോ സകലത്തെയും വിവേചിക്കുന്നു; താൻ ആരാലും വിവേചിക്കപ്പെട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നും, സഹോദരന്മാരേ, നിങ്ങളുടെ അടുക്കൽ വന്നപ്പോൾ വചനത്തിന്റെയോ ജ്ഞാനത്തിന്റെയോ വൈഭ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തെയത്രേ ദൈവത്തിന്റെ സാക്ഷ്യം നിങ്ങളോടു പ്രസ്താവിപ്പാൻ വ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ർത്താവിന്റെ മനസ്സു അറിഞ്ഞു അവനെ ഗ്രഹിപ്പിക്കാകുന്നവൻ ആർ? നാമോ ക്രിസ്തുവിന്റെ മനസ്സുള്ള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്രൂശിക്കപ്പെട്ടവനായ യേശുക്രിസ്തുവിനെ അല്ലാതെ മറ്റൊന്നും അറിയാത്തവനായി നിങ്ങളുടെ ഇടയിൽ ഇരിക്ക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നിർണ്ണ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ബലഹീനതയോടും ഭയത്തോടും വളരെ നടുക്കത്തോടുംകൂടെ നിങ്ങളുടെ ഇടയിൽ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ളുടെ വിശ്വാസത്തിന്നു മനുഷ്യരുടെ ജ്ഞാനമല്ല, ദൈവത്തിന്റെ ശക്തി തന്നേ ആധാരമായ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റെ വചനവും എന്റെ പ്രസംഗവും ജ്ഞാനത്തിന്റെ വശീകരണവാക്കുകളാൽ അല്ല, ആത്മാവിന്റെയും ശക്തിയ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ർശനത്താലത്രേ ആയിര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തികഞ്ഞവരുടെ ഇടയിൽ ഞങ്ങൾ ജ്ഞാനം സംസാരിക്കുന്നു; ഈ ലോകത്തിന്റെ ജ്ഞാനമ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ച്ചുപോകുന്നവരായ ഈ ലോകത്തിന്റെ പ്രഭുക്കന്മാരുടെ ജ്ഞാനവുമ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ം ലോകസൃഷ്ടിക്കു മുമ്പെ നമ്മുടെ തേജസ്സിന്നായി മുന്നിയമിച്ചതും മറഞ്ഞിരുന്നതുമായ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മത്രേ മർമ്മമായി ഞങ്ങൾ പ്രസ്താ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ഈ ലോകത്തിന്റെ പ്രഭുക്കന്മാർ ആരും അറിഞ്ഞില്ല; അറിഞ്ഞിരുന്നു എങ്കിൽ അവർ തേജസ്സിന്റെ കർത്ത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ൂശിക്കയ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ദൈവം തന്നെ സ്നേഹിക്കുന്നവർക്കു ഒരുക്കീട്ടുള്ളതു കണ്ണു കണ്ടിട്ടില്ല ചെവി കേട്ടിട്ടില്ല,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്റെയും ഹൃദയത്തിൽ തോന്നീട്ടുമില്ല.” എന്നു എഴുതിയിരിക്കുന്നതുപോ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മുക്കോ ദൈവം തന്റെ ആത്മാവിനാൽ വെളിപ്പെടുത്തിയിരിക്കുന്നു; ആത്മാവു സകലത്തെയും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ഴങ്ങളെയും ആരാ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നുഷ്യനിലുള്ളതു അവനിലെ മാനുഷാത്മാവല്ലാതെ മനുഷ്യരിൽ ആർ അറിയും? അവ്വണ്ണം തന്നേ ദൈവത്തിലുള്ള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ാത്മാവല്ലാതെ ആരും ഗ്രഹിച്ച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2026-10-21T06:22:01Z</dcterms:created>
  <dcterms:modified xsi:type="dcterms:W3CDTF">2026-10-21T06:22:01Z</dcterms:modified>
  <dc:title>1 കൊരിന്ത്യർ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