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when they were escaped, then they knew that the island was called Melita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natives people showed us no little kindness: for they kindled a fire, and received us every one, because of the present rain, and because of the col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natives people showed us no little kindness: for they kindled a fire, and received us every one, because of the present rain, and because of the col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Paul had gathered a bundle of sticks, and laid them on the fire, there came a viper out of the heat, and fastened on his han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Paul had gathered a bundle of sticks, and laid them on the fire, there came a viper out of the heat, and fastened on his han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barbarians saw the venomous beast hang on his hand, they said among themselves, No doubt this man is a murderer, whom, though he has escaped the sea, yet vengeance suffers not to liv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barbarians saw the venomous beast hang on his hand, they said among themselves, No doubt this man is a murderer, whom, though he has escaped the sea, yet vengeance suffers not to liv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barbarians saw the venomous beast hang on his hand, they said among themselves, No doubt this man is a murderer, whom, though he has escaped the sea, yet vengeance suffers not to liv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he shook off the beast into the fire, and felt no har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evertheless they looked when he should have swollen, or fallen down dead suddenly: but after they had looked a great while, and saw no harm come to him, they changed their minds, and said that he was a g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evertheless they looked when he should have swollen, or fallen down dead suddenly: but after they had looked a great while, and saw no harm come to him, they changed their minds, and said that he was a go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evertheless they looked when he should have swollen, or fallen down dead suddenly: but after they had looked a great while, and saw no harm come to him, they changed their minds, and said that he was a g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the same quarters were possessions of the chief man of the island, whose name was Publius; who received us, and lodged us three days courteous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the same quarters were possessions of the chief man of the island, whose name was Publius; who received us, and lodged us three days courteousl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came to pass, that the father of Publius lay sick of a fever and of a dysentery: to whom Paul entered in, and prayed, and laid his hands on him, and healed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came to pass, that the father of Publius lay sick of a fever and of a dysentery: to whom Paul entered in, and prayed, and laid his hands on him, and healed hi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o when this was done, others also, which had diseases in the island, came, and were healed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also honoured us with many honours; and when we departed, they laded us with such things as were necessar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also honoured us with many honours; and when we departed, they laded us with such things as were necessar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fter three months we departed in a ship of Alexandria, which had wintered in the isle, whose sign was Castor and Pollux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fter three months we departed in a ship of Alexandria, which had wintered in the isle, whose sign was Castor and Pollux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landing at Syracuse, we tarried there three day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from thence we fetched a compass, and came to Rhegium: and after one day the south wind blew, and we came the next day to Puteoli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from thence we fetched a compass, and came to Rhegium: and after one day the south wind blew, and we came the next day to Puteoli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re we found brethren, and were desired to tarry with them seven days: and so we went toward Ro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re we found brethren, and were desired to tarry with them seven days: and so we went toward Ro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from thence, when the brethren heard of us, they came to meet us as far as Appii forum, and The three taverns: whom when Paul saw, he thanked God, and took courag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from thence, when the brethren heard of us, they came to meet us as far as Appii forum, and The three taverns: whom when Paul saw, he thanked God, and took courag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from thence, when the brethren heard of us, they came to meet us as far as Appii forum, and The three taverns: whom when Paul saw, he thanked God, and took courag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en we came to Rome, the centurion delivered the prisoners to the captain of the guard: but Paul was suffered to dwell by himself with a soldier that kept hi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en we came to Rome, the centurion delivered the prisoners to the captain of the guard: but Paul was suffered to dwell by himself with a soldier that kept him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en we came to Rome, the centurion delivered the prisoners to the captain of the guard: but Paul was suffered to dwell by himself with a soldier that kept hi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, when they had examined me, would have let me go, because there was no cause of death in m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, when they had examined me, would have let me go, because there was no cause of death in m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when the Jews spoke against it, I was constrained to appeal unto Caesar; not that I had ought to accuse my nation of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when the Jews spoke against it, I was constrained to appeal unto Caesar; not that I had ought to accuse my nation of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is cause therefore have I called for you, to see you, and to speak with you: because that for the hope of Israel I am bound with this chai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is cause therefore have I called for you, to see you, and to speak with you: because that for the hope of Israel I am bound with this chai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said unto him, We neither received letters out of Judaea concerning you, neither any of the brethren that came showed or spoke any harm of you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said unto him, We neither received letters out of Judaea concerning you, neither any of the brethren that came showed or spoke any harm of you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we desire to hear of you what you think: for as concerning this sect, we know that every where it is spoken agains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we desire to hear of you what you think: for as concerning this sect, we know that every where it is spoken agains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some believed the things which were spoken, and some believed not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when they agreed not among themselves, they departed, after that Paul had spoken one word, Well spoke the Holy Spirit by Isaiah the prophet unto our fathers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when they agreed not among themselves, they departed, after that Paul had spoken one word, Well spoke the Holy Spirit by Isaiah the prophet unto our fathers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Saying, Go unto this people, and say, Hearing all of you shall hear, and shall not understand; and seeing all of you shall see, and not perceive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e it known therefore unto you, that the salvation of God is sent unto the Gentiles, and that they will hear it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e it known therefore unto you, that the salvation of God is sent unto the Gentiles, and that they will hear it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when he had said these words, the Jews departed, and had great reasoning among themselve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Paul dwelt two whole years in his own hired house, and received all that came in unto him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Paul dwelt two whole years in his own hired house, and received all that came in unto him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Preaching the kingdom of God, and teaching those things which concern the Lord Jesus Christ, with all confidence, no man forbidding him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Preaching the kingdom of God, and teaching those things which concern the Lord Jesus Christ, with all confidence, no man forbidding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9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தப்பிக் கரைசேர்ந்தபின்பு, அந்தத் தீவின்பேர் மெலித்தா என்று அறிந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ாகிய அந்தத் தீவார் எங்களுக்குப் பாராட்டின அன்பு கொஞ்சமல்ல. அந்த வேளையிலே பிடித்தி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ழைக்காகவும் குளிருக்காகவும் அவர்கள் நெருப்பை மூட்டி, எங்கள் அனைவரையும் சேர்த்து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வுல் சில விறகுகளை வாரி அந்தநெருப்பின்மேல் போடுகையில், ஒரு விரியன்பாம்பு அனலுறைத்துப் புறப்ப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டைய கையைக் கவ்விக்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ஷப்பூச்சி அவன் கையிலே தொங்குகிறதை அந்நியராகிய அந்தத் தீவார் கண்டபோது, இந்த மனுஷன் கொலைபாதக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ற்குச் சந்தேகமில்லை; இவன் சமுத்திரத்துக்குத் தப்பிவந்தும், பழியானது இவன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க்கவொட்டவில்லையென்று தங்களுக்குள்ளே 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அந்தப் பூச்சியைத் தீயிலே உதறிப்போட்டு, ஒரு தீங்கும் அடையாத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வீக்கங்கண்டு, அல்லது அவன் சடிதியாய் விழுந்து சாவானென்று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த்துக்கொண்டிருந்தார்கள்; நெடுநேரமாய்ப் பார்த்துக்கொண்டிருந்தும், ஒரு சேதமும் அவனுக்கு வராத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போது, வேறு சிந்தையாகி, இவன் தேவனென்று 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வுக்கு முதலாளியாகிய புபிலியு என்னும் பேர்கொண்டவனுடைய நிலங்கள் அந்த இடத்திற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மாயிருந்தது, அவன் எங்களை ஏற்றுக்கொண்டு, மூன்றுநாள் பட்சமாய் விசா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பிலியுவினுடைய தகப்பன் ஜுரத்தினாலும் இரத்தபேதியினாலும் வருத்தப்பட்டுக் கிடந்தான்; பவு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ிடத்திற்குப் போய் ஜெபம்பண்ணி, அவன்மேல் கைகளை வைத்து, அவனைக் குணமாக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நடந்தபின்பு, தீவிலே இருந்தமற்ற வியாதிக்காரரும் வந்து, குணமாக்க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ங்களுக்கு அநேக மரியாதை செய்து, நாங்கள் கப்பல் ஏறிப்போகிறபோது எங்களுக்குத் தேவையானவ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ுமாதம் சென்றபின்பு, அந்த தீவிலே மழைகாலத்திற்குத் தங்கியிருந்த மிதுனம் என்னும் அடையாள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ெக்சந்திரியா பட்டணத்துக் கப்பலிலே நாங்கள் ஏறிப் புறப்ப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ரகூசா பட்டணத்தைச் சேர்ந்து, அங்கே மூன்றுநாள் தங்கி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்விடம் விட்டுச் சுற்றியோடி, ரேகியு துறைமுகத்துக்கு வந்து சேர்ந்தோம். மறுநாளில் தென்றற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ற்றெடுக்கையில் புறப்பட்டு, இரண்டாம் நாள் புத்தேயோலி பட்டணத்திற்கு வ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சகோதரரைக் கண்டோம்; அவர்கள் எங்களை ஏழுநாள் தங்களிடத்தில் இருக்கும்படி வேண்டிக்கொண்ட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தப்படி நாங்கள் இருந்து பின்பு ரோமாபுரிக்குப் போ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ுள்ள சகோதரர்கள் நாங்கள் வருகிற செய்தியைக் கேள்விப்பட்டு, சிலர் அப்பியுபுரம்வரை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லர் மூன்று சத்திரம்வரைக்கும், எங்களுக்கு எதிர்கொண்டுவந்தார்கள்; அவர்களைப் பவுல் கண்டு, தே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த்துத் தைரியமடை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ரோமாபுரியில் சேர்ந்தபோது, நூற்றுக்கு அதிபதி தன் காவலிலிருந்தவர்களைச் சேனாபதியி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ான்; அப்பொழுது பவுல் தன்னைக் காத்திருக்கிற சேவகனுடனே தனித்துக் குடியிரு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்தரவு பெற்று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ுநாளைக்குப்பின்பு, பவுல் யூதரில் பிரதானமானவர்களை வரவழைத்தான்; அவர்கள் கூடிவந்திருந்த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அவர்களை நோக்கி: சகோதரரே, நம்முடைய ஜனங்களுக்கும் நம்முடைய முன்னோர்களின் முறைமை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னதொன்றையும் நான் செய்யாமலிருந்தும், கட்டப்பட்டவனாக எருசலேமிலிருந்து ரோமர் க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க்கப்ப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 நியாயம் விசாரித்தபோது மரணத்துக்கேதுவான குற்றம் ஒன்றும் எ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ாதபடியினால், என்னை விடுதலையாக்க மனத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ர்கள் அதற்கு எதிர்பேசினபோது, நான் இராயனுக்கு அபயமிடவேண்டியதாயிருந்தது; ஆயின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த்தார்மேல் யாதொரு குற்றஞ் சாட்டவேண்டுமென்று நான் அப்படிச் செய்ய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 காரியத்தினிமித்தமே உங்களைக் காணவும் உங்களுடனே பேசவும் உங்களை அழைப்பித்தேன். இஸ்ரவேல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ைக்காகவே இந்தச் சங்கிலியால் கட்டப்பட்டிருக்கிற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கள் உன்னைக்குறித்து யூதேயாவிலிருந்து எங்களுக்குக் காகிதம் வரவுமில்லை, வந்த சகோதர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னும் உன்பேரில் ஒரு பொல்லாங்கை அறிவித்ததுமில்லை, அதைப்பற்றிப் பேசின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ங்கும் இந்த மதபேதத்துக்கு விரோதமாய்ப் பேசுகிறதாக நாங்கள் அறிந்திருக்கிறபடியால், இத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ுடைய அபிப்பிராயம் என்னவென்று கேட்டறிய விரும்புகிறோ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 அவர்கள் ஒரு நாளைக்குறித்து, அநேகம்பேர் அவன் தங்கியிருந்த வீட்டிற்கு அ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ார்கள். அவன் காலமே தொடங்கி சாயங்காலமட்டும் மோசேயின் நியாயப்பிரமாணத்திலும் தீர்க்கதரிசி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மங்களிலும் இருந்து இயேசுவுக்கடுத்த விசேஷங்களை அவர்களுக்குப் போதித்து, தேவனுடைய ராஜ்ய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ித்துச் சாட்சிகொடுத்து விஸ்தரித்துப் பேச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சொன்னவைகளைச் சிலர் விசுவாசித்தார்கள், சிலர் விசுவாசிய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ஒருவரோடொருவர் ஒவ்வாமலிருந்து, புறப்பட்டுப்போகையில், பவுல் அவர்களுக்குச் சொ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க்கியம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ாதாரக்கேட்டும் உணராதிருப்பீர்கள், கண்ணாரக்கண்டும் பாராதிருப்பீ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கண்களினால் காணாமலும், காதுகளினால் கேளாமலும், இருதயத்தினால் உணர்ந்து குணப்படாமலும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ை ஆரோக்கியமாக்காமலும் இருக்கும்படிக்கு, இந்த ஜனத்தின் இருதயம் கொழுத்திருக்கிறது; காதுகள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ந்தமாய்க் கேட்டுத் தங்கள் கண்களை மூடிக்கொண்டார்கள் என்று இந்த ஜனத்தினிடத்தில் போய்ச் சொல்ல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தைப் பரிசுத்த ஆவி ஏசாயா தீர்க்கதரிசியைக்கொண்டு நம்முடைய பிதாக்களுடனே நன்ற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தேவனுடைய இரட்சிப்பு புறஜாதியாருக்கு அனுப்பப்பட்டிருக்கிறதென்றும், அவர்கள் அதற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ப்பார்களென்றும் உங்களுக்குத் தெரிந்திருக்கக்கடவது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டி அவன் சொன்னபின்பு, யூதர்கள் தங்களுக்குள்ளே மிகவும் தர்க்கம்பண்ணிக்கொண்டு, போய்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பவுல் தனக்காக வாடகைக்கு வாங்கியிருந்த வீட்டிலே இரண்டு வருஷமுழுதும் தங்கி, த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 யாவரையும் ஏற்ற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ுந்த தைரியத்துடனே தடையில்லாமல், தேவனுடைய ராஜ்யத்தைக் குறித்துப் பிரசங்கித்து,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கிறிஸ்துவைப்பற்றிய விசேஷங்களை உபதேசித்துக்கொண்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2026-11-01T08:57:46Z</dcterms:created>
  <dcterms:modified xsi:type="dcterms:W3CDTF">2026-11-01T08:57:46Z</dcterms:modified>
  <dc:title>அப்போஸ்தலர்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