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ே! கல்வாரியில்
என்னை வைத்துக்கொள்ளும்;
பாவம் போக்கும் ரத்தமாம்
திவ்விய ஊற்றைக் காட்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! மீட்பரே!
எந்தன் மேன்மை நீரே!
விண்ணில் வாழுமளவும்
நன்மை செய்குவ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ியேன் கல்வாரியில்
ரட்சிப்பைப் பெற்றேனே;
ஞான ஜோதி தோன்றவும்
கண்டு பூரித்தே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! மீட்பரே!
எந்தன் மேன்மை நீரே!
விண்ணில் வாழுமளவும்
நன்மை செய்குவ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ரட்சகா! கல்வாரியின்
காட்சி கண்டோனாக
பக்தியோடு ஜீவிக்க
என்னை ஆள்வீரா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! மீட்பரே!
எந்தன் மேன்மை நீரே!
விண்ணில் வாழுமளவும்
நன்மை செய்குவ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ன்னமும் கல்வாரியில்
ஆவலாய் நிற்பேனே;
பின்பு மோட்ச லோகத்தில்
என்றும் வாழுவே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! மீட்பரே!
எந்தன் மேன்மை நீரே!
விண்ணில் வாழுமளவும்
நன்மை செய்குவ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2026-10-21T01:16:54Z</dcterms:created>
  <dcterms:modified xsi:type="dcterms:W3CDTF">2026-10-21T01:16:54Z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