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 tell you, Nay: but, except all of you repent, all of you shall all likewise perish.]]></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 tell you, Nay: but, except all of you repent, all of you shall all likewise perish.]]></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He spoke also this parable; A certain man had a fig tree planted in his vineyard; and he came and sought fruit thereon, and found non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He spoke also this parable; A certain man had a fig tree planted in his vineyard; and he came and sought fruit thereon, and found non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said he unto the dresser of his vineyard, Behold, these three years I come seeking fruit on this fig tree, and find none: cut it down; why cumbers it the groun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said he unto the dresser of his vineyard, Behold, these three years I come seeking fruit on this fig tree, and find none: cut it down; why cumbers it the groun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answering said unto him, Lord, let it alone this year also, till I shall dig about it, and dung i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it bear fruit, well: and if not, then after that you shall cut it dow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was teaching in one of the synagogues on the sabbath.]]></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behold, there was a woman which had a spirit of infirmity eighteen years, and was bowed together, and could in no wise lift up herself.]]></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re were present at that season some that told him of the Galilaeans, whose blood Pilate had mingled with their sacrifice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behold, there was a woman which had a spirit of infirmity eighteen years, and was bowed together, and could in no wise lift up herself.]]></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when Jesus saw her, he called her to him, and said unto her, Woman, you are loosed from yours infirmit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when Jesus saw her, he called her to him, and said unto her, Woman, you are loosed from yours infirmity.]]></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laid his hands on her: and immediately she was made straight, and glorified Go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ruler of the synagogue answered with indignation, because that Jesus had healed on the sabbath day, and said unto the people, There are six days in which men ought to work: in them therefore come and be healed, and not on the sabbath da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ruler of the synagogue answered with indignation, because that Jesus had healed on the sabbath day, and said unto the people, There are six days in which men ought to work: in them therefore come and be healed, and not on the sabbath da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ruler of the synagogue answered with indignation, because that Jesus had healed on the sabbath day, and said unto the people, There are six days in which men ought to work: in them therefore come and be healed, and not on the sabbath da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Lord then answered him, and said, You hypocrite, does not each one of you on the sabbath loose his ox or his ass from the stall, and lead him away to watering?]]></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Lord then answered him, and said, You hypocrite, does not each one of you on the sabbath loose his ox or his ass from the stall, and lead him away to watering?]]></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ought not this woman, being a daughter of Abraham, whom Satan has bound, lo, these eighteen years, be loosed from this bond on the sabbath da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re were present at that season some that told him of the Galilaeans, whose blood Pilate had mingled with their sacrifice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ought not this woman, being a daughter of Abraham, whom Satan has bound, lo, these eighteen years, be loosed from this bond on the sabbath da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he had said these things, all his adversaries were ashamed: and all the people rejoiced for all the glorious things that were done by hi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he had said these things, all his adversaries were ashamed: and all the people rejoiced for all the glorious things that were done by hi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said he, Unto what is the kingdom of God like? and unto which shall I resemble i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It is like a grain of mustard seed, which a man took, and cast into his garden; and it grew, and waxed a great tree; and the fowls of the air lodged in the branches of i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It is like a grain of mustard seed, which a man took, and cast into his garden; and it grew, and waxed a great tree; and the fowls of the air lodged in the branches of i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again he said, Unto which shall I liken the kingdom of Go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It is like leaven, which a woman took and hid in three measures of meal, till the whole was leavene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It is like leaven, which a woman took and hid in three measures of meal, till the whole was leavene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he went through the cities and villages, teaching, and journeying toward Jerusale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Jesus answering said unto them, Suppose all of you that these Galilaeans were sinners above all the Galilaeans, because they suffered such thing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he went through the cities and villages, teaching, and journeying toward Jerusalem.]]></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said one unto him, Lord, are there few that be saved? And he said unto them,]]></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said one unto him, Lord, are there few that be saved? And he said unto the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trive to enter in at the strait gate: for many, I say unto you, will seek to enter in, and shall not be abl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trive to enter in at the strait gate: for many, I say unto you, will seek to enter in, and shall not be abl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once the master of the house has risen up, and has shut to the door, and all of you begin to stand without, and to knock at the door, saying, Lord, Lord, open unto us; and he shall answer and say unto you, I know you not whence all of you ar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once the master of the house has risen up, and has shut to the door, and all of you begin to stand without, and to knock at the door, saying, Lord, Lord, open unto us; and he shall answer and say unto you, I know you not whence all of you ar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once the master of the house has risen up, and has shut to the door, and all of you begin to stand without, and to knock at the door, saying, Lord, Lord, open unto us; and he shall answer and say unto you, I know you not whence all of you ar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n shall all of you begin to say, We have eaten and drunk in your presence, and you have taught in our street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n shall all of you begin to say, We have eaten and drunk in your presence, and you have taught in our street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Jesus answering said unto them, Suppose all of you that these Galilaeans were sinners above all the Galilaeans, because they suffered such thing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he shall say, I tell you, I know you not whence all of you are; depart from me, all you workers of iniquity.]]></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he shall say, I tell you, I know you not whence all of you are; depart from me, all you workers of iniquity.]]></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re shall be weeping and gnashing of teeth, when all of you shall see Abraham, and Isaac, and Jacob, and all the prophets, in the kingdom of God, and you yourselves thrust ou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re shall be weeping and gnashing of teeth, when all of you shall see Abraham, and Isaac, and Jacob, and all the prophets, in the kingdom of God, and you yourselves thrust ou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re shall be weeping and gnashing of teeth, when all of you shall see Abraham, and Isaac, and Jacob, and all the prophets, in the kingdom of God, and you yourselves thrust ou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ey shall come from the east, and from the west, and from the north, and from the south, and shall sit down in the kingdom of Go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ey shall come from the east, and from the west, and from the north, and from the south, and shall sit down in the kingdom of Go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behold, there are last which shall be first, and there are first which shall be las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 same day there came certain of the Pharisees, saying unto him, Get you out, and depart behind: for Herod will kill you.]]></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 same day there came certain of the Pharisees, saying unto him, Get you out, and depart behind: for Herod will kill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I tell you, Nay: but, except all of you repent, all of you shall all likewise perish.]]></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he said unto them, Go all of you, and tell that fox, Behold, I cast out devils, and I do cures to day and tomorrow, and the third day I shall be perfecte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he said unto them, Go all of you, and tell that fox, Behold, I cast out devils, and I do cures to day and tomorrow, and the third day I shall be perfecte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Nevertheless I must walk to day, and tomorrow, and the day following: for it cannot be that a prophet perish out of Jerusalem.]]></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Nevertheless I must walk to day, and tomorrow, and the day following: for it cannot be that a prophet perish out of Jerusalem.]]></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 Jerusalem, Jerusalem, which kill the prophets, and stone them that are sent unto you; how often would I have gathered your children together, as a hen does gather her brood under her wings, and all of you would not!]]></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 Jerusalem, Jerusalem, which kill the prophets, and stone them that are sent unto you; how often would I have gathered your children together, as a hen does gather her brood under her wings, and all of you would not!]]></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 Jerusalem, Jerusalem, which kill the prophets, and stone them that are sent unto you; how often would I have gathered your children together, as a hen does gather her brood under her wings, and all of you would not!]]></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Behold, your house is left unto you desolate: and verily I say unto you, All of you shall not see me, until the time come when all of you shall say, Blessed is he that comes in the name of the Lor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Behold, your house is left unto you desolate: and verily I say unto you, All of you shall not see me, until the time come when all of you shall say, Blessed is he that comes in the name of the Lor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Behold, your house is left unto you desolate: and verily I say unto you, All of you shall not see me, until the time come when all of you shall say, Blessed is he that comes in the name of the Lor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I tell you, Nay: but, except all of you repent, all of you shall all likewise perish.]]></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Or those eighteen, upon whom the tower in Siloam fell, and slew them, think all of you that they were sinners above all men that dwelt in Jerusalem?]]></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Or those eighteen, upon whom the tower in Siloam fell, and slew them, think all of you that they were sinners above all men that dwelt in Jerusale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1512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க்கா : 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டியல்லவென்று உங்களுக்குச் சொல்லுகிறேன், நீங்கள் மனந்திரும்பாமற்போனால் எல்லாரும்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போ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அவர் ஒரு உவமையையும் சொன்னார்: ஒருவன் தன் திராட்சத் தோட்டத்தில் ஒரு அத்திம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டிருந்தான்; அவன் வந்து அதிலே கனியைத் தேடினபோது ஒன்றுங் காண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அவன் தோட்டக்காரனை நோக்கி: இதோ, மூன்று வருஷமாய் இந்த அத்திமரத்திலே கனி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வருகிறேன்; ஒன்றையுங் காணவில்லை, இதை வெட்டிப்போடு, இது நிலத்தையும் ஏன் கெடுக்கிற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ற்கு அவன்: ஐயா, இது இந்தவருஷமும் இருக்கட்டும்; நான் இதைச் சுற்றிலுங் கொத்தி, எருப்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னிகொடுத்தால் சரி, கொடாவிட்டால், இனிமேல் இதை வெட்டிப்போடலாம் என்று சொன்னா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ஒரு ஓய்வுநாளில் அவர் ஜெபஆலயத்தில் போதகம்பண்ணிக்கொண்டி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பதினெட்டு வருஷமாய்ப் பலவீனப்படுத்தும் ஆவியைக் கொண்ட ஒரு ஸ்திரீ அங்கேயிருந்தாள். அ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லாத்து சில கலிலேயருடைய இரத்தத்தை அவர்களுடைய பலிகளோடே கலந்திருந்தான்; அந்த வேளையிலே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வ்வளவும் நிமிரக்கூடாத கூனியாயிருந்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யேசு அவளைக் கண்டு, தம்மிடத்தில் அழைத்து: ஸ்திரீயே, உன் பலவீனத்தினின்று விடுதலையாக்கப்ப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ள்மேல் தமது கைகளை வைத்தார்; உடனே அவள் நிமிர்ந்து, தேவனை மகிமைப்படுத்தி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யேசு ஓய்வுநாளிலே சொஸ்தமாக்கினபடியால், ஜெபஆலயத்தலைவன் கோபமடைந்து, ஜனங்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செய்கிறதற்கு ஆறுநாள் உண்டே, அந்த நாட்களிலே நீங்கள் வந்து சொஸ்தமாக்கிக்கொள்ளுங்கள், ஓய்வு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ச் செய்யலாகா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 அவனுக்குப் பிரதியுத்தரமாக: மாயக்காரனே, உங்களில் எவனும் ஓய்வுநாளில் தன் எருதையாவ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யையாவது தொழுவத்திலிருந்து அவிழ்த்துக்கொண்டுபோய், அதற்குத் தண்ணீர் காட்டுகிறதி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தோ, சாத்தான் பதினெட்டு வருஷமாய்க் கட்டியிருந்த ஆபிரகாமின் குமாரத்தியாகிய இவளை ஓய்வு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வர்களில் சிலர் அந்தச்செய்தியை அவருக்கு அறி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க்கட்டிலிருந்து அவிழ்த்துவிடவேண்டியதில்லை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 அப்படிச் சொன்னபோது, அவரை விரோதித்திருந்த அனைவரும் வெட்கப்பட்டார்கள். ஜனங்களெல்லாரும் அவ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ப்பட்ட சகல மகிமையான செய்கைகளைக்குறித்தும் சந்தோஷ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 அவர்களை நோக்கி: தேவனுடைய ராஜ்யம் எதற்கொப்பாயிருக்கிறது; அதை எதற்கு ஒப்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து ஒரு கடுகுவிதைக்கு ஒப்பாயிருக்கிறது; அதை ஒரு மனுஷன் எடுத்துத் தன் தோட்டத்திலே போட்டான்;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ர்ந்து, பெரிய மரமாயிற்று; ஆகாயத்துப் பறவைகள் வந்து, அதின் கிளைகளில் அடைந்த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லும் அவர்: தேவனுடைய ராஜ்யத்தை நான் எதற்கு ஒப்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து புளித்தமாவுக்கு ஒப்பாயிருக்கிறது; அதை ஒரு ஸ்திரீ எடுத்து முழுவதும் புளிக்கும்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றுபடிமாவிலே அடக்கிவைத்தா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ர் எருசலேமுக்குப் பிரயாணமாய்ப் போகும்போது, பட்டணங்கள்தோறும் கிராமங்கள்தோ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யேசு அவர்களுக்குப் பிரதியுத்தரமாக: அந்தக் கலிலேயருக்கு அப்படிப்பட்டவைகள் சம்பவித்ததினாலே, ம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பதேசம்பண்ணிக்கொண்டு 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ழுது ஒருவன் அவரை நோக்கி: ஆண்டவரே, இரட்சிக்கப்படுகிறவர்கள் சிலபேர்தானோ என்று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ற்கு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டுக்கமான வாசல்வழியாய் உட்பிரவேசிக்கப் பிரயாசப்படுங்கள், அநேகர் உட்பிரவேசிக்க வகைதேடி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லே கூடாமற்போகும் என்று உங்களுக்குச் 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வீட்டெஜமான் எழுந்து, கதவைப்பூட்டின பின்பு, நீங்கள் வெளியே நின்று ஆண்டவரே, ஆண்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க்குத்திறக்க வேண்டுமென்று சொல்லிக் கதவைத் தட்டும்போது, அவர் பிரதியுத்தரமாக: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வ்விடத்தாரோ, உங்களை அறியேன் என்று உங்களுக்குச் சொல்லு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ழுது நீங்கள்: உம்முடைய சமுகத்தில் போஜனபானம்பண்ணினோமே, நீர் எங்கள் வீதிகளில் போதகம்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க் கலிலேயரைப் பார்க்கிலும் அவர்கள் பாவிகளாயிருந்தார்களென்று நினை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ஆனாலும் அவர்: நீங்கள் எவ்விடத்தாரோ, உங்களை அறியேன், அக்கிரமக்காரராகிய நீங்களெ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விட்டு அகன்றுபோங்கள் என்று சொல்வார் என்று உங்களுக்குச் 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ங்கள் ஆபிரகாமையும் ஈசாக்கையும் யாக்கோபையும் சகல தீர்க்கதரிசிகளையும் தே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யத்திலிருக்கிறவர்களாகவும், உங்களையோ புறம்பே தள்ளப்பட்டவர்களாகவும் காணும்போது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கையும் பற்கடிப்பும் அங்கே உண்டா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ழக்கிலும் மேற்கிலும் வடக்கிலும் தெற்கிலும் இருந்து ஜனங்கள் வந்து, தேவனுடைய ராஜ்ய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ந்தியி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ப்பொழுது முந்தினோர் பிந்தினோராவார்கள், பிந்தினோர் முந்தினோரா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ந்த நாளிலே சில பரிசேயர் அவரிடத்தில் வந்து: நீர் இவ்விடத்தை விட்டுப் போய்விடும்; ஏ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மைக்கொலைசெய்ய மனதாய் இருக்கிறான்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யல்லவென்று உங்களுக்குச் சொல்லுகிறேன்; நீங்கள் மனந்திரும்பாமற்போனால் எல்லாரும்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தற்கு அவர்: நான் இன்றைக்கும் நாளைக்கும் பிசாசுகளைத் துரத்தி, வியாதியுள்ளவர்களைச் சொஸ்த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றாம்நாளில் நிறைவ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இன்றைக்கும் நாளைக்கும் மறுநாளைக்கும் நான் நடமாடவேண்டும்; எருசலேமுக்குப் புறம்பே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தரிசியும் மடிந்துபோகிறதில்லையென்று நான் சொன்னதாக, நீங்கள் போய் அந்த நரிக்குச் சொல்லு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எருசலேமே, எருசலேமே, தீர்க்கதரிசிகளைக் கொலைசெய்து, உன்னிடத்தில் அனுப்பப்பட்ட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றிகிறவளே! கோழி தன் குஞ்சுகளைத் தன்சிறகுகளின் கீழே கூட்டிச் சேர்த்துக்கொள்ளும்வண்ணமாக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தனைதரமோ உன் பிள்ளைகளைக் கூட்டிச் சேர்த்துக்கொள்ள மனதாயிருந்தேன்; உங்களுக்கோ மனதில்லாமற்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இதோ, உங்கள் வீடு உங்களுக்குப் பாழாக்கிவிடப்படும்; கர்த்தருடைய நாமத்தினாலே வருகிற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த்திரிக்கப்பட்டவர் என்று நீங்கள் சொல்லுங்காலம் வருமளவும் என்னைக் காணாதிருப்பீர்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ய்யாகவே உங்களுக்குச் சொல்லுகிறே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சீலோவாமிலே கோபுரம் விழுந்து பதினெட்டுப்பேரைக் கொன்றதே; எருசலேமில் குடியிருக்கிற மனுஷரெல்லாரி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குற்றவாளிகளாயிருந்தார்களென்று நினை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3]]></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2026-08-02T19:27:35Z</dcterms:created>
  <dcterms:modified xsi:type="dcterms:W3CDTF">2026-08-02T19:27:35Z</dcterms:modified>
  <dc:title>லூக்கா : 13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