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கழுகைப்போல உயரப்போனாலும் நீ நட்சத்திரங்களுக்குள்ளே உன் கூட்டைக் கட்டினாலும், அவ்விடத்திலிருந்தும் உன்னை விழத்தள்ளுவேனென்று கர்த்தர் சொல்லுகிறார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கழுகைப்போல உயரப்போனாலும் நீ நட்சத்திரங்களுக்குள்ளே உன் கூட்டைக் கட்டினாலும், அவ்விடத்திலிருந்தும் உன்னை விழத்தள்ளுவேனென்று கர்த்தர் சொல்லுகிறார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எவ்வளவாய்ச் சங்கரிப்பட்டுப்போனாய்! திருடராகிலும் இராத்திரியில் கொள்ளையடிக்கிறவர்களாகிலும் உன்னிடத்தில் வந்தால், தங்களுக்குப் போதுமானமட்டும் திருடுவார்கள் அல்லவோ? திராட்சப்பழங்களை அறுக்கிறவர்கள் உன்னிடத்தில் வந்தால், சில பழங்களை விட்டுவிடுவார்கள் அல்லவ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எவ்வளவாய்ச் சங்கரிப்பட்டுப்போனாய்! திருடராகிலும் இராத்திரியில் கொள்ளையடிக்கிறவர்களாகிலும் உன்னிடத்தில் வந்தால், தங்களுக்குப் போதுமானமட்டும் திருடுவார்கள் அல்லவோ? திராட்சப்பழங்களை அறுக்கிறவர்கள் உன்னிடத்தில் வந்தால், சில பழங்களை விட்டுவிடுவார்கள் அல்லவ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எவ்வளவாய்ச் சங்கரிப்பட்டுப்போனாய்! திருடராகிலும் இராத்திரியில் கொள்ளையடிக்கிறவர்களாகிலும் உன்னிடத்தில் வந்தால், தங்களுக்குப் போதுமானமட்டும் திருடுவார்கள் அல்லவோ? திராட்சப்பழங்களை அறுக்கிறவர்கள் உன்னிடத்தில் வந்தால், சில பழங்களை விட்டுவிடுவார்கள் அல்லவ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சாவினுடையவைகள் எவ்வளவாய்த் தேடிப்பார்க்கப்பட்டது; அவனுடைய அந்தரங்கப் பொக்கிஷங்கள் எவ்வளவாய் ஆராய்ந்தெடுத்துக்கொள்ள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சாவினுடையவைகள் எவ்வளவாய்த் தேடிப்பார்க்கப்பட்டது; அவனுடைய அந்தரங்கப் பொக்கிஷங்கள் எவ்வளவாய் ஆராய்ந்தெடுத்துக்கொள்ள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ோடு உடன்படிக்கை செய்த எல்லா மனுஷரும் உன்னை எல்லைமட்டும் துரத்திவிட்டார்கள்; உன்னோடு சமாதானமாயிருந்த மனுஷர் உன்னை மோசம்போக்கி உன்னை மேற்கொண்டார்கள்; உன் அப்பத்தைச் சாப்பிட்டவர்கள் உனக்குக் கீழே கண்ணிவைத்தார்கள், அவனுக்கு உணர்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ோடு உடன்படிக்கை செய்த எல்லா மனுஷரும் உன்னை எல்லைமட்டும் துரத்திவிட்டார்கள்; உன்னோடு சமாதானமாயிருந்த மனுஷர் உன்னை மோசம்போக்கி உன்னை மேற்கொண்டார்கள்; உன் அப்பத்தைச் சாப்பிட்டவர்கள் உனக்குக் கீழே கண்ணிவைத்தார்கள், அவனுக்கு உணர்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ோடு உடன்படிக்கை செய்த எல்லா மனுஷரும் உன்னை எல்லைமட்டும் துரத்திவிட்டார்கள்; உன்னோடு சமாதானமாயிருந்த மனுஷர் உன்னை மோசம்போக்கி உன்னை மேற்கொண்டார்கள்; உன் அப்பத்தைச் சாப்பிட்டவர்கள் உனக்குக் கீழே கண்ணிவைத்தார்கள், அவனுக்கு உணர்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அல்லவோ நானே ஏதோமிலுள்ள ஞானிகளையும், ஏசாவின் பர்வதத்திலுள்ள புத்திமான்களையும் அழிப்பேன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மானே, ஏசாவின் பர்வதத்திலுள்ள மனுஷர்கள் அனைவரும் கொலையினால் சங்கரிக்கப்படும்படி உன் பராக்கிரமசாலிகள் கலங்க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மானே, ஏசாவின் பர்வதத்திலுள்ள மனுஷர்கள் அனைவரும் கொலையினால் சங்கரிக்கப்படும்படி உன் பராக்கிரமசாலிகள் கலங்க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உன் சகோதரனாகிய யாக்கோபுக்குச் செய்த கொடுமையினிமித்தம் வெட்கம் உன்னை மூடும்; நீ முற்றிலும் சங்கரிக்கப்பட்டுப்போ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உன் சகோதரனாகிய யாக்கோபுக்குச் செய்த கொடுமையினிமித்தம் வெட்கம் உன்னை மூடும்; நீ முற்றிலும் சங்கரிக்கப்பட்டுப்போ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எதிர்த்துநின்ற நாளிலும், அந்நியர் அவன் சேனையைச் சிறைபிடித்துப்போன நாளிலும், மறுதேசத்தார் அவன் வாசல்களுக்குள் பிரவேசித்து எருசலேமின்பேரில் சீட்டுபட்ட காலத்தில், நீயும் அவர்களில் ஒருவனைப்போல இருந்த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எதிர்த்துநின்ற நாளிலும், அந்நியர் அவன் சேனையைச் சிறைபிடித்துப்போன நாளிலும், மறுதேசத்தார் அவன் வாசல்களுக்குள் பிரவேசித்து எருசலேமின்பேரில் சீட்டுபட்ட காலத்தில், நீயும் அவர்களில் ஒருவனைப்போல இருந்த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எதிர்த்துநின்ற நாளிலும், அந்நியர் அவன் சேனையைச் சிறைபிடித்துப்போன நாளிலும், மறுதேசத்தார் அவன் வாசல்களுக்குள் பிரவேசித்து எருசலேமின்பேரில் சீட்டுபட்ட காலத்தில், நீயும் அவர்களில் ஒருவனைப்போல இருந்த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சகோதரன் அந்நியர்வசமான நாளாகிய அவனுடைய நாளை நீ பிரியத்தோடே பாராமலும், யூதா புத்திரருடைய அழிவின் நாளிலே அவர்கள் நிமித்தம் சந்தோஷப்படாமலும் அவர்கள் நெருக்கப்படுகிற நாளிலே நீ பெருமையாய்ப் பேசாமலும் இருக்க வேண்டியத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சகோதரன் அந்நியர்வசமான நாளாகிய அவனுடைய நாளை நீ பிரியத்தோடே பாராமலும், யூதா புத்திரருடைய அழிவின் நாளிலே அவர்கள் நிமித்தம் சந்தோஷப்படாமலும் அவர்கள் நெருக்கப்படுகிற நாளிலே நீ பெருமையாய்ப் பேசாமலும் இருக்க வேண்டியத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சகோதரன் அந்நியர்வசமான நாளாகிய அவனுடைய நாளை நீ பிரியத்தோடே பாராமலும், யூதா புத்திரருடைய அழிவின் நாளிலே அவர்கள் நிமித்தம் சந்தோஷப்படாமலும் அவர்கள் நெருக்கப்படுகிற நாளிலே நீ பெருமையாய்ப் பேசாமலும் இருக்க வேண்டியதா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த்தின் ஆபத்துநாளிலே நீ அவர்கள் வாசல்களுக்குள் பிரவேசியாமலும், அவர்கள் ஆபத்துநாளிலே அவர்கள் அநுபவிக்கிற தீங்கை நீ பிரியத்தோடே பாராமலும், அவர்கள் ஆபத்துநாளிலே அவர்கள் ஆஸ்தியில் கைபோடாம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த்தின் ஆபத்துநாளிலே நீ அவர்கள் வாசல்களுக்குள் பிரவேசியாமலும், அவர்கள் ஆபத்துநாளிலே அவர்கள் அநுபவிக்கிற தீங்கை நீ பிரியத்தோடே பாராமலும், அவர்கள் ஆபத்துநாளிலே அவர்கள் ஆஸ்தியில் கைபோடாமல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த்தின் ஆபத்துநாளிலே நீ அவர்கள் வாசல்களுக்குள் பிரவேசியாமலும், அவர்கள் ஆபத்துநாளிலே அவர்கள் அநுபவிக்கிற தீங்கை நீ பிரியத்தோடே பாராமலும், அவர்கள் ஆபத்துநாளிலே அவர்கள் ஆஸ்தியில் கைபோடாமல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ில் தப்பினவர்களைச் சங்கரிக்கும்படி வழிச்சந்திகளிலே நிற்காமலும், இக்கட்டு நாளில் அவர்களில் மீதியானவர்களைக் காட்டிக்கொடாமலும் இருக்க வேண்டியத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ில் தப்பினவர்களைச் சங்கரிக்கும்படி வழிச்சந்திகளிலே நிற்காமலும், இக்கட்டு நாளில் அவர்களில் மீதியானவர்களைக் காட்டிக்கொடாமலும் இருக்க வேண்டியத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ில் தப்பினவர்களைச் சங்கரிக்கும்படி வழிச்சந்திகளிலே நிற்காமலும், இக்கட்டு நாளில் அவர்களில் மீதியானவர்களைக் காட்டிக்கொடாமலும் இருக்க வேண்டியத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்லா ஜாதிகளுக்கும் விரோதமான நாளாகிய கர்த்தருடைய நாள் சமீபமாய் வந்திருக்கிறது; நீ செய்தபடியே உனக்கும் செய்யப்படும்; உன் செய்கையின் பலன் உன் தலையின்மேல் திரும்ப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்லா ஜாதிகளுக்கும் விரோதமான நாளாகிய கர்த்தருடைய நாள் சமீபமாய் வந்திருக்கிறது; நீ செய்தபடியே உனக்கும் செய்யப்படும்; உன் செய்கையின் பலன் உன் தலையின்மேல் திரும்ப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 பரிசுத்த பர்வதத்தின்மேல் மதுபானம்பண்ணினபடியே எல்லா ஜாதிகளும் எப்பொழுதும் மதுபானம்பண்ணுவார்கள்; அவர்கள் குடித்து விழுங்குவார்கள். இராதவர்களைப்போல் இ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 பரிசுத்த பர்வதத்தின்மேல் மதுபானம்பண்ணினபடியே எல்லா ஜாதிகளும் எப்பொழுதும் மதுபானம்பண்ணுவார்கள்; அவர்கள் குடித்து விழுங்குவார்கள். இராதவர்களைப்போல் இரு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 பரிசுத்த பர்வதத்தின்மேல் மதுபானம்பண்ணினபடியே எல்லா ஜாதிகளும் எப்பொழுதும் மதுபானம்பண்ணுவார்கள்; அவர்கள் குடித்து விழுங்குவார்கள். இராதவர்களைப்போல் இரு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ும் சீயோன் பர்வதத்திலே தப்பியிருப்பார் உண்டு, அவர்கள் பரிசுத்தமாயிருப்பார்கள்; யாக்கோபின் வம்சத்தார் தங்களுடைய சுதந்தரங்களைச் சுதந்தரித்துக்கொள்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ும் சீயோன் பர்வதத்திலே தப்பியிருப்பார் உண்டு, அவர்கள் பரிசுத்தமாயிருப்பார்கள்; யாக்கோபின் வம்சத்தார் தங்களுடைய சுதந்தரங்களைச் சுதந்தரித்துக்கொள்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கோபு வம்சத்தார் அக்கினியும், யோசேப்பு வம்சத்தார் அக்கினி ஜுவாலையுமாயிருப்பார்கள்; ஏசா வம்சத்தாரோ வைக்கோல் துரும்பாயிருப்பார்கள்; அவர்கள் இவர்களைக் கொளுத்தி, ஏசாவின் வம்சத்தில் மீதியிராதபடி இவர்களைப் பட்சிப்பார்கள்; கர்த்தர் இதைச் சொன்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கோபு வம்சத்தார் அக்கினியும், யோசேப்பு வம்சத்தார் அக்கினி ஜுவாலையுமாயிருப்பார்கள்; ஏசா வம்சத்தாரோ வைக்கோல் துரும்பாயிருப்பார்கள்; அவர்கள் இவர்களைக் கொளுத்தி, ஏசாவின் வம்சத்தில் மீதியிராதபடி இவர்களைப் பட்சிப்பார்கள்; கர்த்தர் இதைச் சொன்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கோபு வம்சத்தார் அக்கினியும், யோசேப்பு வம்சத்தார் அக்கினி ஜுவாலையுமாயிருப்பார்கள்; ஏசா வம்சத்தாரோ வைக்கோல் துரும்பாயிருப்பார்கள்; அவர்கள் இவர்களைக் கொளுத்தி, ஏசாவின் வம்சத்தில் மீதியிராதபடி இவர்களைப் பட்சிப்பார்கள்; கர்த்தர் இதைச் சொன்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ன்தேசத்தார் ஏசாவின் மலையையும், சமனான தேசத்தார் பெலிஸ்தரின் தேசத்தையும் சுதந்தரித்துக்கொள்வார்கள்; அவர்கள் எப்பிராயீமின் நாட்டையும், சமாரியாவின் நாட்டையும் சுதந்தரித்துக்கொள்வார்கள்; பென்யமீன் மனுஷர் கீலேயாத்தையும் சுதந்தரித்துக்கொள்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ன்தேசத்தார் ஏசாவின் மலையையும், சமனான தேசத்தார் பெலிஸ்தரின் தேசத்தையும் சுதந்தரித்துக்கொள்வார்கள்; அவர்கள் எப்பிராயீமின் நாட்டையும், சமாரியாவின் நாட்டையும் சுதந்தரித்துக்கொள்வார்கள்; பென்யமீன் மனுஷர் கீலேயாத்தையும் சுதந்தரித்துக்கொள்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ன்தேசத்தார் ஏசாவின் மலையையும், சமனான தேசத்தார் பெலிஸ்தரின் தேசத்தையும் சுதந்தரித்துக்கொள்வார்கள்; அவர்கள் எப்பிராயீமின் நாட்டையும், சமாரியாவின் நாட்டையும் சுதந்தரித்துக்கொள்வார்கள்; பென்யமீன் மனுஷர் கீலேயாத்தையும் சுதந்தரித்துக்கொள்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ர்பாத்மட்டும் கானானியருக்குள்ளே சிறைப்பட்டுப்போன இஸ்ரவேல் புத்திரராகிய இந்தச் சேனையையும் சேப்பாராத்தில் சிறைப்பட்டுப்போன எருசலேம் நகரத்தாரும் தென்திசைப் பட்டணங்களைச் சுதந்தரித்துக்கொள்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ர்பாத்மட்டும் கானானியருக்குள்ளே சிறைப்பட்டுப்போன இஸ்ரவேல் புத்திரராகிய இந்தச் சேனையையும் சேப்பாராத்தில் சிறைப்பட்டுப்போன எருசலேம் நகரத்தாரும் தென்திசைப் பட்டணங்களைச் சுதந்தரித்துக்கொள்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ர்பாத்மட்டும் கானானியருக்குள்ளே சிறைப்பட்டுப்போன இஸ்ரவேல் புத்திரராகிய இந்தச் சேனையையும் சேப்பாராத்தில் சிறைப்பட்டுப்போன எருசலேம் நகரத்தாரும் தென்திசைப் பட்டணங்களைச் சுதந்தரித்துக்கொள்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ஏசாவின் பர்வதத்தை நியாயந்தீர்ப்பதற்காக இரட்சகர்கள் சீயோன்பர்வதத்தில் வந்தேறுவார்கள்; அப்பொழுது ராஜ்யம் கர்த்தருடையதாய் இ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ஏசாவின் பர்வதத்தை நியாயந்தீர்ப்பதற்காக இரட்சகர்கள் சீயோன்பர்வதத்தில் வந்தேறுவார்கள்; அப்பொழுது ராஜ்யம் கர்த்தருடையதாய் இரு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பதியாவின் தரிசனம்; கர்த்தராகிய ஆண்டவர் ஏதோமைக் குறித்துச் சொல்லுகிறது என்னவென்றால்: எழும்புங்கள், அதற்கு விரோதமாக யுத்தம்பண்ண எழும்புவோம் வாருங்கள் என்று அறிவிக்க ஸ்தானாபதி ஜாதிகளிடத்தில் அனுப்பப்படும் செய்தியைக் கர்த்தர் சொல்லக்கேட்ட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பதியாவின் தரிசனம்; கர்த்தராகிய ஆண்டவர் ஏதோமைக் குறித்துச் சொல்லுகிறது என்னவென்றால்: எழும்புங்கள், அதற்கு விரோதமாக யுத்தம்பண்ண எழும்புவோம் வாருங்கள் என்று அறிவிக்க ஸ்தானாபதி ஜாதிகளிடத்தில் அனுப்பப்படும் செய்தியைக் கர்த்தர் சொல்லக்கேட்ட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பதியாவின் தரிசனம்; கர்த்தராகிய ஆண்டவர் ஏதோமைக் குறித்துச் சொல்லுகிறது என்னவென்றால்: எழும்புங்கள், அதற்கு விரோதமாக யுத்தம்பண்ண எழும்புவோம் வாருங்கள் என்று அறிவிக்க ஸ்தானாபதி ஜாதிகளிடத்தில் அனுப்பப்படும் செய்தியைக் கர்த்தர் சொல்லக்கேட்டோ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நான் உன்னை ஜாதிகளில் சிறுகப்பண்ணினேன்; நீ மெத்தவும் அசட்டைபண்ணப்பட்டிருக்கிறாய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ன்மலை வெடிப்புகளாகிய உன் உயர்ந்த ஸ்தானத்திலே குடியிருந்து, என்னைத் தரையிலே விழத்தள்ளுகிறவன் யார் என்று உன் இருதயத்தில் சொல்லுகிறவனே, உன் இருதயத்தின் அகந்தை உன்னை மோசம்போக்கு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ன்மலை வெடிப்புகளாகிய உன் உயர்ந்த ஸ்தானத்திலே குடியிருந்து, என்னைத் தரையிலே விழத்தள்ளுகிறவன் யார் என்று உன் இருதயத்தில் சொல்லுகிறவனே, உன் இருதயத்தின் அகந்தை உன்னை மோசம்போக்கு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ன்மலை வெடிப்புகளாகிய உன் உயர்ந்த ஸ்தானத்திலே குடியிருந்து, என்னைத் தரையிலே விழத்தள்ளுகிறவன் யார் என்று உன் இருதயத்தில் சொல்லுகிறவனே, உன் இருதயத்தின் அகந்தை உன்னை மோசம்போக்கு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ঈশ্বর এই কথাটি বলেছেন: “তুমি যদিও ঈগলের মতো উঁচুতে ওড়ো এবং তারাদের মধ্যে তোমার বাস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ো, তাহলেও আমি সেখান থেকে তোমাকে নীচে নাম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ত্যিই তোমার বিনাশ হবে! চোররা তোমার কাছে আসবে! আর, ডাকাতরা রাত্রিবেলায আসবে! ওই চোরেরা যা চায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ই নিয়ে যাবে! যখন শ্রমিকরা তোমাদের ক্ষেতে দ্রাক্ষাসমূহ সংগ্রহ করে তারা অন্তত কযেকটা দ্রাক্ষা ফ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খ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শএুরা এষৌর (ইদোমের অধিবাসীরা এষৌর বংশধর) লুকোনো গুপ্তধন তন্ন তন্ন করে খুঁজবে এবং তারা সব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জ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়ে সব লোকরা তোমাদের সহকারী তারা সবাই তোমাদের দেশ থেকে জোর করে বের করে দেবে| তোমাদের অন্তরঙ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ুরা তোমাদের সঙ্গে চালাকী করবে এবং তোমাদের অন্যায় কাজ করতে বাধ্য করবে| তোমাদের সঙ্গীর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াঁদে ফেলবার পরিকল্পনা করবে| তারা বলে, ‘তিনি কিছুই সন্দেহ করবেন না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বলেছেন, “ঐদিন আমি জ্ঞানী লোকদের ধ্বংস করব| আমি এষৌর পর্বতের বুদ্ধিমান লোকদের ধ্বংস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ৈমন, তোমার শক্তিমান মানুষগুলি আতঙ্কিত হবে| এষৌর পর্বতের প্রত্যেকটি মানুষই ধ্বংস হবে| অনেক লো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লায তোমরা চাপা পড়বে এবং তোমরা চিরকালের জন্য ধ্বংস হয়ে যাবে| কিন্তু কেন? কারণ তুমি তোমার ভ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ের সঙ্গে অত্যন্ত নিষ্ঠুর আচরণ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ুমি ইস্রায়েলের শএুদের সঙ্গে হাত মিলিযেছিলে| অচেনা মানুষ ইস্রায়েলের ধন নিয়ে গেছে| বিদেশী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শহরের দরজা দিয়ে প্রবেশ করেছিল| সেই সব বিদেশীরা ঘুঁটি চেলে ঠিক করেছিল, জেরুশালেমের কোন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ংশটা তারা দখল করবে| এবং তুমি তাদের সঙ্গে ঠিক সেইখানে নিজের ভাগটি বেছে নেবার জন্য অপেক্ষা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ুমি তোমার ভাইযের বিপদের সময়ে হেসেছিলে| সেটা কখনও তোমার করা উচিত হয়নি| যখন শএুরা যিহূদা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িল সেই সময়ে তুমি খুশী ছিলে| তোমার কখনও সেটা করা উচিত হয়নি| তাদের বিপদের সময় তুমি বড়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| তোমার কখনও সেটা করা উচিত হ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রা আমার প্রজাদের শহরের দরজা দিয়ে প্রবেশ করেছিলে, এবং তাদের সমস্য়া দেখে তোমরা হেস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মস্য়ার সময়ে তোমাদের কখনও সেটা করা উচিত হয়নি| তাদের বিপদের সময়ে তোমরা তাদের ধনসম্পদ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িলে| তোমাদের কখনও সেটা করা উচিত হ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চৌমাথার মোড়ে তোমরা দাঁড়িয়েছিলে এবং য়ে সব লোকরা পালাবার চেষ্টা করছিল তাদের তোমরা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| তোমাদের কখনও সেটা করা উচিত হয়নি| য়ে সব লোকরা জীবিত অবস্থায় পালাচ্ছিল তোম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েছিলে| কখনও সে কাজ তোমাদের করা উচিত হ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ব জাতির ওপর প্রভুর দিন আসছে| তোমরা অন্যদের প্রতি যা খারাপ কাজ করেছিলে, তোমাদের প্রতিও সে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বে| ওই একই খারাপ জিনিষ তোমাদের মাথাতেও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ওই একই মন্দ বিষয়গুলি তোমাদের মাথার ওপর এসে পড়বে| কেন? কারণ তোমরা আমার পবিত্র পর্বত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তপাত ঘটিযেছ| তাই অন্যান্য জাতিরা তোমাদের রক্তও ঝরাবে|তোমরা শেষ হয়ে যাবে| মনে হবে য়েন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অস্তিত্বই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সিয়োন পর্বতে কিছু লোক জীবিত থেকে যাবে| তারা বিশেষ লোক বলে গণ্য হবে| যাকোবের বংশধর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অধিকারভুক্ত জিনিসগুলো ফিরিয়ে নি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াকোবের পরিবার আগুনের মত হয়ে উঠবে| য়োষেফের জাতি হবে অগ্নিশিখার মত| কিন্তু এষৌর উপজাতিরা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ৃণের মত| যিহূদাবাসীরা ইদোমকে পুড়িয়ে ফেলবে| যিহূদাবাসীরা ইদোমকে ধ্বংস করে দেবে| তখন এষৌর উপজা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কেউ জীবিত থাকবে না|” কেন? কারণ প্রভু ঈশ্বরই এই কথাটি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খন নেগেভ-এর লোকরা এষৌর পর্বতে বাস করবে এবং পাহাড়ের পাদদেশের লোকরা এসে পলেষ্টীয়দের দেশ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কার করে নেবে|ওই সব লোকরা ইফ্রয়িমের এবং শমরিয়ার দেশে বাস করবে| গিলিয়দ বিন্যামীনের অধিকারভ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ইস্রায়েলের লোকরা তাদের বাড়ী ছাড়তে বাধ্য হয়েছিল; কিন্তু ওই সব লোকরাই সারিফত্‌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নানীয় দেশ অধিকার করবে| যিহূদার লোকরা জেরুশালেম ত্যাগ করে সফারদে গিয়ে বাস করতে বাধ্য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ারা নেগেভের শহরগুলি অধিক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বিজয়ীরা সিয়োন পর্বতের উপরে যাবে| এবং য়ে সব লোকজন এষৌর পর্বতে থাকে তাদের শাসন করবে ও রাজ্য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অধিকারভুক্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ওবদিয়ের দর্শন| আমার প্রভু সদাপ্রভু ইদোম সম্বন্ধে এই কথাগুলো বলেছেন| আমরা বয়ং প্রভু ঈশ্বরের কা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একটি খবর শুনলাম| বিভিন্ন জাতির কাছে একটি বার্তা পাঠানো হয়েছিল| সে বলেছিল, “চলো, ইদো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যুদ্ধ কর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দোম, আমি তোমাকে ক্ষুদ্রতম জাতিতে পরিণত করব| প্রত্যেকে তোমাকে ঘৃণ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ার অহঙ্কার তোমাকে ওপরে তুলেছে| তুমি সেই সব গুহায় বাস কর, য়েগুলি দূরারোহ উঁচু পাহা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স্থিত| তোমার বাড়ী পর্বতের থেকে বেশ অনেক ওপরে| সেজন্য তুমি মনে মনে বলো, ‘কেউ আমাদের নামাতে প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বদিয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2026-10-21T02:58:27Z</dcterms:created>
  <dcterms:modified xsi:type="dcterms:W3CDTF">2026-10-21T02:58:27Z</dcterms:modified>
  <dc:title>ওবদিয়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