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 சொல்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ಯೌವನದಿಂದ ನನಗೆ ಅವರು ಬಹಳ ಬಾಧಿಸಿದ್ದಾರೆಂದು ಇಸ್ರಾ ಯೇಲು ಈಗ ಹೇಳ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ಯೌವನ ದಿಂದ ಅವರು ನನ್ನನ್ನು ಬಹಳ ಬಾಧಿಸಿದರು; ಆದರೆ ಅವರು ನನ್ನನ್ನು ಗೆಲ್ಲ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ಉಳುವವರು ನನ್ನ ಬೆನ್ನಿನ ಮೇಲೆ ಉತ್ತು ತಮ್ಮ ಸಾಲುಗಳನ್ನು ಉದ್ದ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ನೀತಿವಂತನು; ದುಷ್ಟರ ಹಗ್ಗಗಳನ್ನು ಕೊಯಿದು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ಚೀಯೋನನ್ನು ಹಗೆಮಾಡುವವರೆಲ್ಲರು ನಾಚಿಕೆಪಟ್ಟು ಹಿಂದಿರು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ೀಳುವದಕ್ಕಿಂತ ಮುಂಚೆ ಒಣಗಿ ಹೋಗುವ ಮಾಳಿಗೇ ಹುಲ್ಲಿನ ಹಾಗೆ ಅವರು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ನ್ನು ಕೊಯ್ಯುವವನು ತನ್ನ ಕೈಯನ್ನೂ ಸಿವುಡು ಕಟ್ಟುವವನು ತನ್ನ ಉಡಿಲನ್ನೂ ತುಂಬ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ದು ಹೋಗು ವವರು -- ಕರ್ತನ ಆಶೀರ್ವಾದವು ನಿಮ್ಮ ಮೇಲೆ ಇರಲಿ, ಕರ್ತನ ಹೆಸರಿನಲ್ಲಿ ನಿಮ್ಮನ್ನು ಆಶೀರ್ವ ದಿಸುತ್ತ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ುವು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2026-10-20T09:18:38Z</dcterms:created>
  <dcterms:modified xsi:type="dcterms:W3CDTF">2026-10-20T09:18:38Z</dcterms:modified>
  <dc:title>ಕೀರ್ತನೆಗಳು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