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78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துதி உம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லாக்காமல் என்னை தலையாக்க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ீழாக்காமல் என்னை மேலாக்க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க்கன் கோலியாத்தை அழிக்கும் வல்லம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ிய தாவிதுக்குள் வைத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டுகள் மேய்த்தவனை ஜாதிகள் மத்தி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ர்த்தி தூக்கினீரே மேலே மேலே மேலே மே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ை நீட்டி தூக்கிவிட்டீர் உயர்த்தில் என்னை வை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ள்ளையாய் மாற்றிவிட்டீர் நிரந்தர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சியை தட்டிவிட்டீர் சாம்பலை போக்கிவி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ங்காரம் தந்துவிட்டீர் நிரந்தரமாய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2026-10-23T13:19:30Z</dcterms:created>
  <dcterms:modified xsi:type="dcterms:W3CDTF">2026-10-23T13:19:30Z</dcterms:modified>
  <dc:title>துதிப் பாடல்கள் : 110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