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ல்லாரும் இஸ்ரவேல் புத்திரராமே, இங்கே ஆலோசித்துத் தீர்மானம் பண்ண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ெல்லாரும் ஒன்றுபோல ஏகோபித்துப் பட்டணத்திற்கு முன்பாகக் கூட்டங்கூட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காலமே எழுந்து புறப்பட்டு, கிபியாவுக்கு எதிராகப் பாளயமிறங்க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இஸ்ரவேல் புத்திரர் பென்யமீன் புத்திரர் கிட்டச் சேருகிறபோ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ிடத்தில் விசாரித்தார்கள்; தேவனுடைய உடன்படிக்கையின் பெட்டி அந்நாட்களில் அங்கே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இஸ்ரவேல் புத்திரர் கிபியாவைச் சுற்றிலும் பதிவிடையாட்களை வை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திவிடையிருந்தவர்கள் தீவிரமாய்க் கிபியாவின்மேல் பாய்ந்து பரவி, பட்டணத்தில் இருக்கிறவர்களெல்லாரையும் பட்டயக்கருக்கினால் வெட்ட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திவிடையிருந்தவர்கள் தீவிரமாய்க் கிபியாவின்மேல் பாய்ந்து பரவி, பட்டணத்தில் இருக்கிறவர்களெல்லாரையும் பட்டயக்கருக்கினால் வெட்ட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இஸ்ரவேலர் திரும்பிக் கொண்டார்கள்; பென்யமீன் மனுஷரோ, தங்களுக்கு விக்கினம் நேரிட்டதைக் கண்டு திகைத்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இஸ்ரவேலர் திரும்பிக் கொண்டார்கள்; பென்யமீன் மனுஷரோ, தங்களுக்கு விக்கினம் நேரிட்டதைக் கண்டு திகைத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ினால் பென்யமீனரிலே பதினெண்ணாயிரம்பேர் விழுந்தார்கள்; அவர்களெல்லாரும் பலவான்களாயி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்விதமாய் பென்யமீனரில் அந்நாளில் விழுந்தவர்களெல்லாரும் இருபத்தையாயிரம் பேர்; அவர்களெல்லாரும் பட்டயம் உருவுகிற பலவான்களாயிருந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்விதமாய் பென்யமீனரில் அந்நாளில் விழுந்தவர்களெல்லாரும் இருபத்தையாயிரம் பேர்; அவர்களெல்லாரும் பட்டயம் உருவுகிற பலவான்கள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ಇಸ್ರಾಯೇಲ್‌ ಮಕ್ಕಳೆಲ್ಲರು ಹೊರಟು ಗಿಲ್ಯಾದು ಸಹಿತವಾಗಿ ದಾನ್‌ ಪಟ್ಟಣವು ಮೊದಲುಗೊಂಡು ಬೇರ್ಷೆಬದ ಮಟ್ಟಿಗೂ ಸಭ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 ಮನುಷ್ಯನ ಹಾಗೆ ಮಿಚ್ಪೆಯಲ್ಲಿ ಕರ್ತನ ಮುಂದೆ ಕೂಡ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ಇಸ್ರಾಯೇಲಿನ ಸಮಸ್ತ ಗೋತ್ರಗಳಾದ ಸಮಸ್ತ ಜನರ ಮುಖ್ಯಸ್ಥರು ಬಿಚ್ಚು ಕತ್ತಿ ಹಿಡಿದುಕೊಂಡ ನಾಲ್ಕು ಲಕ್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ಾಳುಗಳು ದೇವರ ಸಭೆಯಾದ ಜನರಲ್ಲ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 ಯೇಲ್‌ ಮಕ್ಕಳು ಮಿಚ್ಪೆಗೆ ಬಂದ ವರ್ತಮಾನವನ್ನು ಬೆನ್ಯಾವಿಾನನ ಮಕ್ಕಳು ಕೇಳಿದರು). ಆಗ ಇಸ್ರಾ 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--ನೀವು ಮಾತನಾಡಿರಿ; ಆ ಕೆಟ್ಟತನವು ಹೇಗೆ ಆಯಿತು?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ವನ ಹೆಂಡತಿ ಕೊಲ್ಲಲ್ಪಟ್ಟಳೋ ಆ ಪುರುಷನಾದ ಲೇವಿಯನು ಅವರಿಗೆ ಪ್ರತ್ಯುತ್ತರ ಕೊಟ್ಟು--ನಾನು ಬೆನ್ಯಾವಿಾನನ ಊ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ಬೆಯಕ್ಕೆ ನನ್ನ ಉಪಪತ್ನಿ ಸಹಿತವಾಗಿ ಇಳುಕೊಳ್ಳು ವದಕ್ಕೆ 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ಗಿಬೆಯ ಪಟ್ಟಣದವರು ನನಗೆ ವಿರೋಧವಾಗಿ ಎದ್ದು ನಾನು ಇಳಿದಿದ್ದ ಮನೆ ಯನ್ನು ರಾತ್ತಿಯಲ್ಲಿ ಮುತ್ತ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ೊಂದು ಹಾಕುವದಕ್ಕೆ ಆಲೋಚಿಸಿ ನನ್ನ ಉಪಪತ್ನಿಯನ್ನು ಕುಂದಿಸಿದರು; ಅವಳು ಸತ್ತು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ಇಸ್ರಾಯೇಲಿನಲ್ಲಿ ದುಷ್ಕರ್ಮವನ್ನೂ ಬುದ್ಧಿಹೀನವಾದ ಕೆಲಸವನ್ನೂ ಮಾಡಿದ್ದರಿಂದ ನಾನು ನನ್ನ ಉಪಪತ್ನಿ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 ಅವಳನ್ನು ಕಡಿದು ಇಸ್ರಾಯೇಲಿನ ಬಾಧ್ಯತೆಯಾದ ಸೀಮೆಯೆಲ್ಲಾದರಲ್ಲಿ ಕಳುಹ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ೀವೆಲ್ಲರು ಇಸ್ರಾಯೇಲ್‌ ಮಕ್ಕಳಾಗಿದ್ದೀರಿ; ನಿಮ್ಮ ಮಾತನ್ನೂ ಆಲೋಚನೆಯನ್ನೂ ಇಲ್ಲಿ ಹೇಳಿ ಕೊ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ಿಬೆಯದಲ್ಲಿರುವ ಬೆಲಿಯಾಳನ ಮಕ್ಕಳಾದ ಆ ಮನುಷ್ಯರನ್ನು ನಾವು ಕೊಲೆಮಾಡಿ ಕೆಟ್ಟತನವನ್ನು ಇಸ್ರಾಯೇಲ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ುವ ಹಾಗೆ ಅವರನ್ನು ಒಪ್ಪಿಸಿಕೊಡಿರಿ ಎಂದು ಹೇಳಬೇಕ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ಸಮಸ್ತ ಜನವೂ ಒಬ್ಬ ಮನುಷ್ಯನ ಹಾಗೆ ಎದ್ದು ನಮ್ಮಲ್ಲಿ ಯಾವನೂ ತನ್ನ ಡೇರೆಗೆ ಹೋಗದಿರಲಿ. ಮತ್ತು ತನ್ನ ಮನ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ಕೂ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ಬೆನ್ಯಾವಿಾನನ ಮಕ್ಕಳು ಇಸ್ರಾಯೇಲ್‌ ಮಕ್ಕಳಾದ ತಮ್ಮ ಸಹೋದರರ ಮಾತನ್ನು ಕೇಳುವುದಕ್ಕೆ ಮನಸ್ಸಿ 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 ಸಂಗಡ ಯುದ್ಧಮಾಡು ವದಕ್ಕೆ ಹೊರಡುವ ಹಾಗೆ ಪಟ್ಟಣಗಳಿಂದ ಗಿಬೆಯಲ್ಲಿ ಬಂದು ಕೂ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ಗ ನಾವು ಗಿಬೆಯಕ್ಕೆ ಮಾಡುವದು ಇದೇ: ಅದಕ್ಕೆ ವಿರೋಧವಾಗಿ ಚೀಟುಗಳು ಬಿದ್ದ ಪ್ರಕಾರ ಹೋಗ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ಗಿಬೆಯದ ನಿವಾಸಿಗಳಲ್ಲಿ ಆದು ಕೊಳ್ಳಲ್ಪಟ್ಟ ಏಳುನೂರು ಜನರಾಗಿ ಎಣಿಸಲ್ಪಟ್ಟವರ ಹೊರತಾಗಿ ಪಟ್ಟಣಗಳಿಂದ ಬಂದು ಕೂಡಿ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 ಹಿಡಿಯುವ ಮನುಷ್ಯರಾದ ಬೆನ್ಯಾವಿಾನನ ಮಕ್ಕಳು ಆ ಕಾಲದಲ್ಲಿ ಇಪ್ಪತ್ತಾರು ಸಾವಿರ ಜನರಾಗಿ ಎಣಿಸ 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ಬೆನ್ಯಾವಿಾನನ ಗೋತ್ರದವರಾದ ಗಿಬೆಯವರು ಇಸ್ರಾ ಯೇಲಿನಲ್ಲಿ ಮಾಡಿದ ಸಮಸ್ತ ಬುದ್ಧಿಹೀನವಾದ ಕೆಲಸಕ್ಕೆ ತ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ಮಾಡುವ ಹಾಗೆ ನಾವು ಆಹಾರವನ್ನು ತಕ್ಕೊಂಡು ಬರುವದಕ್ಕೆ ಇಸ್ರಾಯೇಲಿನ ಸಕಲ ಗೋತ್ರಗಳಲ್ಲಿ ನೂರಕ್ಕೆ ಹತ್ತ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ಕ್ಕೆ ನೂರು, ಹತ್ತು ಸಾವಿರಕ್ಕೆ ಸಾವಿರ ಜನರನ್ನು ತೆಗೆದುಕೊಂಡು ಕಳುಹ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 ಸಮಸ್ತ ಜನರಲ್ಲಿ ಆದುಕೊಳ್ಳಲ್ಪಟ್ಟ ಏಳುನೂರು ಜನರು ಬಲಗೈ ಅಭ್ಯಾಸವಿಲ್ಲದವರಾಗಿ ದ್ದರು. ಅವರೆಲ್ಲರೂ ಒಂದು ಕೂದಲೆಳ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ದ ಹಾಗೆ ಕವಣೆಯಿಂದ ಕಲ್ಲೆಸೆಯುವ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ಯೇ ಇಸ್ರಾಯೇಲ್‌ ಮನು ಷ್ಯರೆಲ್ಲರೂ ಒಬ್ಬ ಮನುಷ್ಯನ ಹಾಗೆ ಬಂಧಿಸಲ್ಪಟ್ಟು ಆ ಪಟ್ಟಣದ ಮುಂದೆ ಕೂ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ೆನ್ಯಾ ವಿಾನನವರ ಹೊರತು ಇಸ್ರಾಯೇಲ್ಯರಲ್ಲಿ ಕತ್ತಿ ಹಿಡಿ ಯುವ ಮನುಷ್ಯರು ನಾಲ್ಕು ಲಕ್ಷ ಜನರೆಂದು ಎಣಿಸ 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ೆಲ್ಲರೂ ಯುದ್ಧದ ಮನುಷ್ಯ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ರೆ ಆರು ನೂರು ಮಂದಿ ತಿರುಗಿಕೊಂಡು ಅರಣ್ಯದಲ್ಲಿರುವ ರಿಮ್ಮೋನ್‌ ಬೆಟ್ಟಕ್ಕೆ ಓಡಿಹೋಗಿ ರಿಮ್ಮೋನ್‌ ಗುಡ್ಡ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ಕು ತಿಂಗಳು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ಲ್ಲಿಂದ ಇಸ್ರಾಯೇಲ್‌ ಗೋತ್ರಗಳು ಬೆನ್ಯಾ ವಿಾನನ ಸಮಸ್ತ ಗೋತ್ರದಲ್ಲಿ ದೂತರನ್ನು ಕಳುಹಿಸಿ -- ನಿಮ್ಮಲ್ಲಿ ಮಾಡಿದ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ತನ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ಇಸ್ರಾಯೇಲಿನ ಮಕ್ಕಳು ಎದ್ದು ದೇವರ ಮನೆಗೆ ಹೋಗಿ ತಮ್ಮಲ್ಲಿ ಮೊದಲು ಬೆನ್ಯಾವಿಾನನ ಮಕ್ಕಳ ಸಂಗಡ ಯುದ್ಧ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 ಬೇಕಾ ದವರು ಯಾರೆಂದು ದೇವರನ್ನು ಕೇಳಿದರು. ಅದಕ್ಕೆ ಕರ್ತನು -- ಯೊಹೂದ ಕುಲದವರು ಮೊದಲು ಹೋಗ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ಇಸ್ರಾಯೇಲ್‌ ಜನರು ಬೆನ್ಯಾವಿಾನನ ಮಕ್ಕಳ ಮೇಲೆ ತಿರಿಗಿ ಹೋಗಿ ಪಟ್ಟಣದಲ್ಲಿ ಜನರನ್ನೂ ಪಶು ಗಳನ್ನೂ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ದ್ದೆಲ್ಲವನ್ನೂ ಕತ್ತಿಯಿಂದ ಹೊಡೆದು ತಾವು ಹೋದ ಸಮಸ್ತ ಪಟ್ಟಣಗಳನ್ನು ಬೆಂಕಿಯಿಂದ ಸುಟ್ಟ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ಇಸ್ರಾಯೇಲಿನ ಮಕ್ಕಳು ಉದಯದಲ್ಲಿ ಎದ್ದು ಗಿಬೆಯಕ್ಕೆ ಎದುರಾಗ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ಸ್ರಾಯೇಲಿನ ಮನುಷ್ಯರು ಬೆನ್ಯಾ ವಿಾನನ ಸಂಗಡ ಯುದ್ಧಮಾಡುವದಕ್ಕೆ ಹೊರಟರು; ಇಸ್ರಾಯೇಲಿನ ಮನುಷ್ಯರು ಗಿಬೆಯ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ಕ್ಕೆ ವ್ಯೂಹಕ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ಬೆನ್ಯಾವಿಾನನ ಮಕ್ಕಳು ಗಿಬೆಯದಿಂದ ಹೊರಟು ಇಸ್ರಾಯೇಲ್ಯರಲ್ಲಿ ಇಪ್ಪತ್ತೆರಡು ಸಾವಿರ ಜನರನ್ನು ಆ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ಕ್ಕೆ ಬೀಳುವಂತೆ ಸಂಹ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ಸ್ರಾಯೇಲ್‌ ಮನುಷ್ಯರಾದ ಜನರು ಬಲ ಗೊಂಡು ಮೊದಲನೇ ದಿನ ಯುದ್ಧಕ್ಕೆ ವ್ಯೂಹಕಟ್ಟಿದ ಸ್ಥಳದಲ್ಲಿ ತಿರಿಗಿ ವ್ಯೂ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ದರು. (ಇಸ್ರಾಯೇಲ್‌ ಮಕ್ಕಳು ಕರ್ತನ ಬಳಿಗೆ ಹೋಗಿ ಆತನ ಮುಂದೆ ಸಾಯಂಕಾಲದ ವರೆಗೆ ಅತ್ತು--ನಮ್ಮ ಸಹೋದರ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ನ್ಯಾವಿಾನನ ಮಕ್ಕಳ ಸಂಗಡ ಯುದ್ಧಮಾಡುವದಕ್ಕೆ ಹೋಗಬೇಕೋ ಎಂದು ಕರ್ತನನ್ನ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ೆ ಕರ್ತನು--ಅವನ ಮೇಲೆ ಹೋಗಿರಿ ಅಂದನು). ಎರಡನೇ ದಿನದಲ್ಲಿ ಇಸ್ರಾಯೇಲ್‌ ಮನು ಷ್ಯರು ಬೆನ್ಯಾವಿಾನನ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ಬೆನ್ಯಾವಿಾನನವರು ಆ ಎರಡನೇ ದಿನದಲ್ಲಿ ಗಿಬೆಯ ದಲ್ಲಿಂದ ಅವರಿಗೆ ಎದುರಾಗಿ ಹೊರಟು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ನ್ನೂ ಇಸ್ರಾಯೇಲ್‌ ಮಕ್ಕಳಲ್ಲಿ ಕತ್ತಿ ಹಿಡಿಯುವ ಹದಿನೆಂಟು ಸಾವಿರ ಜನರನ್ನು ನೆಲಕ್ಕೆ ಉರು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ಇಸ್ರಾಯೇಲ್‌ ಮಕ್ಕಳೆಲ್ಲರೂ ಸಮಸ್ತ ಜನರೂ ಹೊರಟು ದೇವರ ಮನೆಗೆ ಬಂದು ಅತ್ತು ಅಲ್ಲಿ ಕರ್ತನ ಮುಂದೆ ಕುಳಿತುಕೊಂಡ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ಂಕಾಲದ ವರೆಗೆ ಉಪವಾಸವಾಗಿದ್ದು ಕರ್ತ ನಿಗೆ ದಹನಬಲಿಗಳನ್ನೂ ಸಮಾಧಾನದಬಲಿಗಳನ್ನೂ ಕರ್ತನ ಮುಂದೆ ಅರ್ಪಿಸಿದರು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ದಿವಸಗಳಲ್ಲಿ ದೇವರ ಒಡಂಬಡಿಕೆಯ ಮಂಜೂಷವು ಅಲ್ಲಿದ್ದ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ರೋನನ ಮೊಮ್ಮಗನೂ ಎಲ್ಲಾಜಾರನ ಮಗನೂ ಆದ ಫೀನೆಹಾಸನು ಅವರ ಮುಂದೆ ನಿಂತಿದ್ದರಿಂದಲೂ, ಇಸ್ರಾಯೇಲ್‌ ಮಕ್ಕಳು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ಮ್ಮ ಸಹೋದರನಾದ ಬೆನ್ಯಾವಿಾನನ ಮಕ್ಕಳಿಗೆ ವಿರೋಧವಾಗಿ ಇನ್ನೂ ಯುದ್ಧಮಾಡುವದಕ್ಕೆ ಹೋಗ ಬೇಕೋ ಬೇಡವೋ ಎಂದು ದೇ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 ಕೊಂಡರು. ಕರ್ತನು--ಹೋಗಿರಿ; ನಾಳೆ ಅವರನ್ನು ನಿಮ್ಮ ಕೈಯಲ್ಲಿ ಒಪ್ಪಿಸಿಕೊ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ಸ್ರಾಯೇಲ್ಯರು ಗಿಬೆಯದ ಸುತ್ತಲೂ ಹೊಂಚಿ ನೋಡುವವರನ್ನ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ೂರನೇ ದಿನದಲ್ಲಿ ಇಸ್ರಾಯೇಲ್‌ ಮಕ್ಕಳು ಬೆನ್ಯಾವಿಾನನ ಮಕ್ಕಳಿಗೆ ಎದುರಾಗಿ ಹೋಗಿ ಮೊದಲು ಎರಡು ಸಾರಿ ಮಾಡಿದ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ಬೆಯದ ಸವಿಾಪದಲ್ಲಿ ವ್ಯೂಹವನ್ನು ಕ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ಬೆನ್ಯಾವಿಾನನ ಮಕ್ಕಳು ಇಸ್ರಾ ಯೇಲ್‌ ಜನಕ್ಕೆ ಎದುರಾಗಿ ಹೊರಟು ಪಟ್ಟಣದ ಬಳಿಯಿಂದ ಹೊರಬಂದು ಅಡವಿಯಲ್ಲಿ ಹೆದ್ದ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ದ ಬೇತೇಲಿಗೂ ಗಿಬೆಯಕ್ಕೂ ಹೋಗುವ ಎರಡು ಮಾರ್ಗಗಳಲ್ಲಿ ಇಸ್ರಾಯೇಲ್‌ ಜನರೊಳಗೆ ಮೊದಲಿನ ಹಾಗೆಯೇ ಹೆಚ್ಚು ಕಡಿಮೆ ಮೂ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ಹೊಡೆದು ಕೊಲ್ಲಲಾರಂಭ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ಬೆನ್ಯಾವಿಾನನ ಮಕ್ಕಳು--ಅವರು ಮೊದಲಿನ ಹಾಗೆಯೇ ನಮ್ಮ ಮುಂದೆ ಮುರಿಯಲ್ಪಡುತ್ತಾರೆ ಅಂದುಕೊಂಡರು. ಆದರೆ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--ಅವರನ್ನು ಪಟ್ಟಣದ ಬಳಿಯಿಂದ ಹೆದ್ದಾರಿಗಳಿಗೆ ಎಳಕೊಳ್ಳುವ ಹಾಗೆ ನಾವು ಓಡಿಹೋಗೋಣ ಎಂದು ಅಂ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ಸ್ರಾಯೇಲ್‌ ಮಕ್ಕಳೆಲ್ಲರೂ ತಮ್ಮ ಸ್ಥಳದಲ್ಲಿಂದ ಎದ್ದು ಬಾಳ್‌ತಾಮರಿನಲ್ಲಿ ವ್ಯೂಹವನ್ನು ಕಟ್ಟಿದರು. ಆಗ ಗಿಬೆ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ವಿಯಲ್ಲಿ ಹೊಂಚಿ ನೋಡುತ್ತಿದ್ದ ಇಸ್ರಾಯೇಲ್ಯರು ಹೊರಟು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ರಲ್ಲಿ ಆದುಕೊಳ್ಳಲ್ಪಟ್ಟ ಹತ್ತು ಸಾವಿರ ಮನುಷ್ಯರು ಗಿಬೆಯಕ್ಕೆ ವಿರೋಧವಾಗಿ ಬಂದರು. ಯುದ್ಧವು ಘೋರ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ಅವರು ತಮಗೆ ಕೇಡು ಸವಿಾಪವಾಗಿತ್ತೆಂದು ಅರಿಯದೆ ಇದ್ದರು. ಆಗ ಕರ್ತನು ಇಸ್ರಾಯೇಲಿನ ಮುಂದೆ ಬೆನ್ಯಾವಿಾನ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ನು. ಆ ದಿನದಲ್ಲಿ ಇಸ್ರಾಯೇಲ್‌ ಮಕ್ಕಳು ಬೆನ್ಯಾವಿಾನ್ಯರಲ್ಲಿ ಕತ್ತಿ ಹಿಡಿ ಯುವವರಾದ ಇಪ್ಪತ್ತೈದು ಸಾವಿರದ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 ರನ್ನು ನಾಶ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ಹೀಗೆ ಬೆನ್ಯಾವಿಾನನ ಮಕ್ಕಳು ತಾವು ಹೊಡೆಯಲ್ಪಟ್ಟಿದೇವೆಂದು ಕಂಡರು; ಯಾಕಂದರೆ ಇಸ್ರಾಯೇಲ್‌ ಮನುಷ್ಯರು ಗಿಬೆ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ಹೊಂಚು ಹಾಕುವದಕ್ಕೆ ಇಟ್ಟವರನ್ನು ನಂಬಿದ್ದದರಿಂದ ಬೆನ್ಯಾವಿಾನ್ಯರಿಗೆ ಸ್ಥಳವ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ಹೊಂಚುಹಾಕಿಕೊಂಡಿದ್ದವರು ತೀವ್ರವಾಗಿ ಗಿಬೆಯಕ್ಕೆ ಹೋದರು. ಹೊಂಚುಹಾಕಿದ್ದವರು ಸಾಲಾಗಿ 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ಲ್ಲಿರುವವರೆಲ್ಲರನ್ನು ಕತ್ತಿಯಿಂದ ಹೊ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ಸ್ರಾಯೇಲ್‌ ಮನುಷ್ಯರು ಹೊಂಚು ಹಾಕಿಕೊಂಡಿದ್ದವರ ಸಂಗಡ ನೇಮಿಸಿಕೊಂಡ ಗುರುತೇ ನಂದರೆ, ಪಟ್ಟಣದಲ್ಲಿಂದ ಮಹಾ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ಗೆಯನ್ನು ಏಳಮಾಡುವ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ಇಸ್ರಾಯೇಲ್‌ ಮನುಷ್ಯರು ಯುದ್ಧದಲ್ಲಿ ಹಿಂದೆಗೆದಾಗ ಬೆನ್ಯಾವಿಾನ್ಯರು ಇಸ್ರಾ ಯೇಲ್ಯರನ್ನು ಹೊಡೆಯ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ಂಭಿಸಿ ಅವರಲ್ಲಿ ಹೆಚ್ಚುಕಡಿಮೆ ಮೂವತ್ತು ಜನರನ್ನು ಕೊಂದಾಗ ಮೊದಲು ಯುದ್ಧದಲ್ಲಿ ಆದ ಹಾಗೆ ನಿಶ್ಚಯವಾಗಿ ಅವರ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ಮುರಿಯಲ್ಪಡುತ್ತಾರೆ ಅಂದ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ದರೆ ಪಟ್ಟಣದೊಳಗಿಂದ ಅಗ್ನಿ ಜ್ವಾಲೆಯು ಹೊಗೆಯ ಸ್ತಂಭ ಸಹಿತವಾಗಿ ಏಳುವದಕ್ಕೆ ಪ್ರಾರಂಭಿಸಿತು. ಬೆನ್ಯಾವಿಾನ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ಕ್ಕೆ ಅದನ್ನು ತಿರುಗಿ ನೋಡಿದಾಗ ಇಗೋ, ಪಟ್ಟಣದ ಜ್ವಾಲೆಯು ಆಕಾಶಕ್ಕೆ ಏರ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ಇಸ್ರಾಯೇಲ್‌ ಮನುಷ್ಯರು ತಿರುಗಿ ಕೊಂಡು ಬಂದಾಗ ಬೆನ್ಯಾವಿಾನನ ಜನರು ತಲ್ಲಣ ಗೊಂಡರು. ತಮ್ಮ ಮೇಲೆ ಕೇ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ಪ್ತವಾಯಿತೆಂದು ಕಂಡರು. ಆದದರಿಂದ ಅವರು ಇಸ್ರಾಯೇಲ್‌ ಮನು ಷ್ಯರ ಮುಂದೆ ಅರಣ್ಯದ ಮಾರ್ಗಕ್ಕೆ ತಿರುಗಿ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ದರೆ ಯುದ್ಧವು ಅವರನ್ನು ಹಿಡಿ ಯಿತು. ಪಟ್ಟಣದಿಂದ ಹೊರಟು ಬರುವ ಜನರನ್ನು ಮಧ್ಯದಲ್ಲೇ ಕೊಂದ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ಹೀಗೆ ಬೆನ್ಯಾ ವಿಾನ್ಯರನ್ನು ಸುತ್ತಲೂ ಮುತ್ತಿಕೊಂಡು ಅವರನ್ನು ಹಿಂದಟ್ಟಿ, ಗಿಬೆಯಕ್ಕೆ ಮೂಡಣ ದಿಕ್ಕಿನಲ್ಲಿ ಸಾವಕಾ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ಲ್ಲದೆ ತುಳಿದ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ಬೆನ್ಯಾವಿಾನ್ಯರಲ್ಲಿ ಹದಿನೆಂಟು ಸಾವಿರ ಜನರು ಬಿದ್ದರು. ಇವರೆಲ್ಲರೂ ಪರಾಕ್ರಮಶಾಲಿ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ದರೆ ಅವರು ತಿರುಗಿ ಕೊಂಡು ಅರಣ್ಯದಲ್ಲಿರುವ ರಿಮ್ಮೋನ್‌ ಬಂಡೆಗೆ ಓಡಿ ಹೋದರು. ಅದರಲ್ಲಿ ಐದು ಸಾವಿರ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ದ್ದಾರಿ ಗಳಲ್ಲಿ ಹಕ್ಕಲಾರಿಸಿ ಕೊಂದುಹಾಕಿದರು. ಕಡಿಮೆಯ ವರನ್ನು ಗಿದೋಮಿನ ವರೆಗೆ ಹಿಂದಟ್ಟಿ ಅವರಲ್ಲಿ ಎರಡ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ು ವ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ಹೀಗೆಯೇ ಬೆನ್ಯಾವಿಾನ್ಯರೊಳಗೆ ಆ ದಿವಸದಲ್ಲಿ ಬಿದ್ದವರೆಲ್ಲರೂ ಕತ್ತಿ ಹಿಡಿಯುವ ಇಪ್ಪತ್ತೈದು ಸಾವಿರ ಜನರು. ಇವ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ರೂ ಪರಾಕ್ರಮಶಾಲಿ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2026-10-21T05:47:41Z</dcterms:created>
  <dcterms:modified xsi:type="dcterms:W3CDTF">2026-10-21T05:47:41Z</dcterms:modified>
  <dc:title>ನ್ಯಾಯಸ್ಥಾಪಕರು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