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ஐயோ! உஷ்ணகாலத்துக் கனிகளைச் சேர்த்து, திராட்சப்பழங்களை அறுத்தபின்பு வருகிறவனைப்போல் இருக்கிறேன்; புசிக்கிறதற்கு ஒரு திராட்சக்குலையும் என் ஆத்துமா இச்சித்த முதல் அறுப்பின் கனியும் இ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ஐயோ! உஷ்ணகாலத்துக் கனிகளைச் சேர்த்து, திராட்சப்பழங்களை அறுத்தபின்பு வருகிறவனைப்போல் இருக்கிறேன்; புசிக்கிறதற்கு ஒரு திராட்சக்குலையும் என் ஆத்துமா இச்சித்த முதல் அறுப்பின் கனியும் இ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சத்தில் பக்தியுள்ளவன் அற்றுப்போனான்; மனுஷரில் செம்மையானவன் இல்லை; அவர்களெல்லாரும் இரத்தஞ்சிந்தப் பதிவிருக்கிறார்கள்; அவனவன் தன்தன் சகோதரனை வலையிலே பிடிக்க வேட்டையாடுகி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சத்தில் பக்தியுள்ளவன் அற்றுப்போனான்; மனுஷரில் செம்மையானவன் இல்லை; அவர்களெல்லாரும் இரத்தஞ்சிந்தப் பதிவிருக்கிறார்கள்; அவனவன் தன்தன் சகோதரனை வலையிலே பிடிக்க வேட்டையாடுகி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ொல்லாப்புச் செய்ய அவர்கள் இரண்டு கைகளும் நன்றாய்க் கூடும்; அதிபதி கொடு என்கிறான்; நியாயாதிபதி கைக்கூலி கேட்கிறான்; பெரியவன் தன் துராசையைத் தெரிவிக்கிறான்; இவ்விதமாய்ப் புரட்டு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ொல்லாப்புச் செய்ய அவர்கள் இரண்டு கைகளும் நன்றாய்க் கூடும்; அதிபதி கொடு என்கிறான்; நியாயாதிபதி கைக்கூலி கேட்கிறான்; பெரியவன் தன் துராசையைத் தெரிவிக்கிறான்; இவ்விதமாய்ப் புரட்டு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ில் நல்லவன் முட்செடிக் காத்தவன், செம்மையானவன் நெரிஞ்சிலைப்பார்க்கக் கடுங்கூர்மையானவன்; உன் காவற்காரர் அறிவித்த உன் தண்டனையின் நாள் வருகிறது; இப்பொழுதே அவர்களுக்குக் கலக்கம் உண்ட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ில் நல்லவன் முட்செடிக் காத்தவன், செம்மையானவன் நெரிஞ்சிலைப்பார்க்கக் கடுங்கூர்மையானவன்; உன் காவற்காரர் அறிவித்த உன் தண்டனையின் நாள் வருகிறது; இப்பொழுதே அவர்களுக்குக் கலக்கம் உண்ட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ில் நல்லவன் முட்செடிக் காத்தவன், செம்மையானவன் நெரிஞ்சிலைப்பார்க்கக் கடுங்கூர்மையானவன்; உன் காவற்காரர் அறிவித்த உன் தண்டனையின் நாள் வருகிறது; இப்பொழுதே அவர்களுக்குக் கலக்கம் உண்ட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ிநேகிதனை விசுவாசிக்கவேண்டாம், வழிகாட்டியை நம்பவேண்டாம்; உன் மடியிலே படுத்துக்கொள்ளுகிறவளுக்கு முன்பாக உன் வாயைத் திறவாமல் எச்சரிக்கையாயிர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ிநேகிதனை விசுவாசிக்கவேண்டாம், வழிகாட்டியை நம்பவேண்டாம்; உன் மடியிலே படுத்துக்கொள்ளுகிறவளுக்கு முன்பாக உன் வாயைத் திறவாமல் எச்சரிக்கையாயிர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கன் தகப்பனைக் கனவீனப்படுத்துகிறான்; மகள் தன் தாய்க்கு விரோதமாகவும், மருமகள் தன் மாமிக்கு விரோதமாகவும் எழும்புகிறார்கள்; மனுஷனுடைய சத்துருக்கள் அவன் வீட்டார்தான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கன் தகப்பனைக் கனவீனப்படுத்துகிறான்; மகள் தன் தாய்க்கு விரோதமாகவும், மருமகள் தன் மாமிக்கு விரோதமாகவும் எழும்புகிறார்கள்; மனுஷனுடைய சத்துருக்கள் அவன் வீட்டார்தான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ோ கர்த்தரை நோக்கிக்கொண்டு, என் இரட்சிப்பின் தேவனுக்குக் காத்திருப்பேன்; என் தேவன் என்னைக் கேட்டருளுவ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சத்துருவே, எனக்கு விரோதமாய்ச் சந்தோஷப்படாதே; நான் விழுந்தாலும் எழுந்திருப்பேன்; நான் இருளிலே உட்கார்ந்தால் கர்த்தர் எனக்கு வெளிச்சமாயிருப்ப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சத்துருவே, எனக்கு விரோதமாய்ச் சந்தோஷப்படாதே; நான் விழுந்தாலும் எழுந்திருப்பேன்; நான் இருளிலே உட்கார்ந்தால் கர்த்தர் எனக்கு வெளிச்சமாயிருப்ப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கர்த்தருக்கு விரோதமாகப் பாவஞ்செய்தேன்; அவர் எனக்காக வழக்காடி என் நியாயத்தை விசாரிக்குமட்டும் அவருடைய கோபத்தைச் சுமப்பேன்; அவர் என்னை வெளிச்சத்திலே கொண்டுவருவார், அவருடைய நீதியைப் பார்ப்ப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கர்த்தருக்கு விரோதமாகப் பாவஞ்செய்தேன்; அவர் எனக்காக வழக்காடி என் நியாயத்தை விசாரிக்குமட்டும் அவருடைய கோபத்தைச் சுமப்பேன்; அவர் என்னை வெளிச்சத்திலே கொண்டுவருவார், அவருடைய நீதியைப் பார்ப்ப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தேவனாகிய கர்த்தர் எங்கே என்று என்னோடே சொல்லுகிற என் சத்துருவானவள் அதைப் பார்க்கும்போது வெட்கம் அவளை மூடும்; என் கண்கள் அவளைக் காணும்; இனி வீதிகளின் சேற்றைப்போல மிதிக்கப்படுவ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தேவனாகிய கர்த்தர் எங்கே என்று என்னோடே சொல்லுகிற என் சத்துருவானவள் அதைப் பார்க்கும்போது வெட்கம் அவளை மூடும்; என் கண்கள் அவளைக் காணும்; இனி வீதிகளின் சேற்றைப்போல மிதிக்கப்படுவ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மதில்களை எடுப்பிக்கும் நாள் வருகிறது; அந்நாளிலே பிரமாணம் வெகுதூரம் பரவிப்ப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நாளிலே அசீரியாமுதல் எகிப்தின் பட்டணங்கள் வரைக்கும், எகிப்துமுதல் நதிவரைக்கும், ஒரு சமுத்திரமுதல் மறு சமுத்திரம்வரைக்கும், ஒரு பர்வதமுதல் மறு பர்வதம்வரைக்குமுள்ள ஜனங்கள் உன்னிடத்திற்கு வரு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நாளிலே அசீரியாமுதல் எகிப்தின் பட்டணங்கள் வரைக்கும், எகிப்துமுதல் நதிவரைக்கும், ஒரு சமுத்திரமுதல் மறு சமுத்திரம்வரைக்கும், ஒரு பர்வதமுதல் மறு பர்வதம்வரைக்குமுள்ள ஜனங்கள் உன்னிடத்திற்கு வரு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தன் குடிகளினிமித்தமும் அவர்கள் கிரியைகளுடைய பலன்களினிமித்தமும் தேசம் பாழாயிரு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மேலின் நடுவிலே தனித்து வனவாசமாயிருக்கிற உமது சுதந்தரமான மந்தையாகிய உம்முடைய ஜனத்தை உமது கோலினால் மேய்த்தருளும்; பூர்வநாட்களில் மேய்ந்ததுபோலவே அவர்கள் பாசானிலும் கீலேயாத்திலும் மேய்வார்கள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மேலின் நடுவிலே தனித்து வனவாசமாயிருக்கிற உமது சுதந்தரமான மந்தையாகிய உம்முடைய ஜனத்தை உமது கோலினால் மேய்த்தருளும்; பூர்வநாட்களில் மேய்ந்ததுபோலவே அவர்கள் பாசானிலும் கீலேயாத்திலும் மேய்வார்கள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எகிப்து தேசத்திலிருந்து புறப்பட்டநாளில் நடந்ததுபோலவே உன்னை அதிசயங்களைக் காணப்பண்ண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ுறஜாதிகள் கண்டு தங்களுடைய எல்லாப் பராக்கிரமத்தையுங்குறித்து வெட்கப்படுவார்கள்; கையை வாயின்மேல் வைத்துக்கொள்வார்கள்; அவர்கள் காதுகள் செவிடாய்ப் போ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ுறஜாதிகள் கண்டு தங்களுடைய எல்லாப் பராக்கிரமத்தையுங்குறித்து வெட்கப்படுவார்கள்; கையை வாயின்மேல் வைத்துக்கொள்வார்கள்; அவர்கள் காதுகள் செவிடாய்ப் போ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ம்பைப்போல மண்ணை நக்குவார்கள்; பூமியின் ஊர்வனவற்றைப்போலத் தங்கள் மறைவிடங்களிலிருந்து நடுநடுங்கிப் புறப்படுவார்கள்; நமது தேவனாகிய கர்த்தரிடத்திற்குத் திகிலோடே சேர்ந்து, உனக்குப் பயப்படுவ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ம்பைப்போல மண்ணை நக்குவார்கள்; பூமியின் ஊர்வனவற்றைப்போலத் தங்கள் மறைவிடங்களிலிருந்து நடுநடுங்கிப் புறப்படுவார்கள்; நமது தேவனாகிய கர்த்தரிடத்திற்குத் திகிலோடே சேர்ந்து, உனக்குப் பயப்படுவ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மது சுதந்தரத்தில் மீதியானவர்களுடைய அக்கிரமத்தைப் பொறுத்து, மீறுதலை மன்னிக்கிற தேவரீருக்கு ஒப்பான தேவன் யார்? அவர் கிருபைசெய்ய விரும்புகிறபடியால் அவர் என்றென்றைக்கும் கோபம் வைய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மது சுதந்தரத்தில் மீதியானவர்களுடைய அக்கிரமத்தைப் பொறுத்து, மீறுதலை மன்னிக்கிற தேவரீருக்கு ஒப்பான தேவன் யார்? அவர் கிருபைசெய்ய விரும்புகிறபடியால் அவர் என்றென்றைக்கும் கோபம் வைய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திரும்ப நம்மேல் இரங்குவார்; நம்முடைய அக்கிரமங்களை அடக்கி நம்முடைய பாவங்களையெல்லாம் சமுத்தித்தின் ஆழங்களில் போட்டுவிடுவ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திரும்ப நம்மேல் இரங்குவார்; நம்முடைய அக்கிரமங்களை அடக்கி நம்முடைய பாவங்களையெல்லாம் சமுத்தித்தின் ஆழங்களில் போட்டுவிடுவ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ரீர் பூர்வநாட்கள்முதல் எங்கள் பிதாக்களுக்கு ஆணையிட்ட சத்தியத்தை யாக்கோபுக்கும் கிருபையை ஆபிரகாமுக்கும் கட்டளையிடுவீராக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ரீர் பூர்வநாட்கள்முதல் எங்கள் பிதாக்களுக்கு ஆணையிட்ட சத்தியத்தை யாக்கோபுக்கும் கிருபையை ஆபிரகாமுக்கும் கட்டளையிடுவீர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7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ું કેટલો ઉદાસ છું! કારણકે હું એવો વ્યકિત થઇ ગયો છું જેને ઉનાળુ કાપણી પછી અને દ્રાક્ષ ભેગી કરવ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ઋતુ પછી ખાવા માટે દ્રાક્ષ મળતી નથી અથવા તો જેના માટે તીવ્ર ઇચ્છા રાખી હતી તે પહેલું ફળ મળત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ભૂમિ પરથી બધાંજ ધામિર્ક માણસો નાશ પામ્યા છે, ને મનુષ્યોમાં કોઇ પ્રામાણિક રહ્યો નથી; કોઇનું ખૂ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નો લાગ શોધી રહ્યાં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મના હાથ દુષ્કૃત્યો કરવામાં પાવરધા છે. અમલદારો લાંચ માંગે છે, આદરણીય લોકો પણ નિષ્ઠુરતાથી પોત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વાર્થનીજ વાતો કરે છે અને પોતાનું ધાર્યું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ઓમાં જે શ્રેષ્ઠ છે તેઓ કાંટા ઝાંખરા જેવા છે; સૌથી વધારે પ્રામાણિક ગણાય છે તેઓ ઝાંખરા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ેલી વાડ જેવા છે,પણ હવે તમારો ચોકીદારોનો દિવસ સત્વરે આવે છે. તમારી શિક્ષાનો સમય લગભગ આવી ગયો છ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ૂંચવણ, વિનાશ અને ગભરાટનો તમે અનુભવ કર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ડોશીનો વિશ્વાસ કરશો નહિ, મિત્ર ઉપર આધાર રાખશો નહિ, તમારી પ્રાણથી પ્યારી પત્ની આગળ પણ મોઢાં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વાર સંભાળી રાખ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કારણકે એક પુત્ર પોતાના પિતાનો આદર કરતો નથી. પુત્રી માની સામે થાય છે, ને વહું પોતાની સાસુની સામ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ાય છે; માણસના કુટુંબીઓ જ તેના વૈરી બની ગ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ણ હું તો યહોવા તરફ જોઇશ, હું મારા તારણ કરનાર દેવની વાટ જોઇશ; મારા દેવ મને સાંભળ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ે મારા દુશ્મન, મારી દુર્દશામાં હર્ષ ન કર; જો હું પડી જાઉં, તો પણ હું પાછો ઊઠીશ; જો હું અંધકાર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ેસું, તો પણ યહોવા મને અજવાળારૂપ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ું યહોવાનો કોપ સહન કરીશ, કારણકે મેં તેમની વિરુદ્ધ પાપ કર્યું છે. તેઓ મારી તરફદારી કરશે અને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 કરશે ત્યાં સુધી. દેવ મને અંધકારમાંથી પ્રકાશમાં લાવશે અને હું તેમનું ન્યાયીપણું જો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મારા દુશ્મનો આ જોશે અને જેઓ મને એમ કહેતાં હતાં કે, “તારા દેવ યહોવા કયાં છે?” તેઓ શરમિંદા બ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શે, મારી આંખો આ જોશે, તેણી રસ્તાના કાદવની જેમ પગ તળે કચડાયેલી જગ્યા બની 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જે દિવસે તારા કોટ બંધાશે, તે દિવસે તારી સરહદ બહુ દૂર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 દિવસે લોકો-આશ્શૂરથી મિસર સુધીના, અને મિસરથી તે ફ્રાત નદી સુધીના, સમુદ્રથી સમુદ્ર સુધીના,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્વતથી પર્વત સુધીના, લોકો બધે ઠેકાણેથી તારે ત્યાં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ણ પૃથ્વી એનાં લોકોને કારણે અને તેમણે કરેલાં કમોર્ના ફળરૂપે વેરાન બની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ે યહોવા, આવો અને તમારા લોકો ઉપર અધિકાર ચલાવો, તમારા વારસાનાં ટોળાને દોરવણી આપો; તેઓને કામેર્લ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ંગલમાં એકલા રહેવા દો. ભલે અગાઉના દિવસોની જેમ બાશાન અને ગિલયાદમાં તેઓ આનંદ પ્રમોદ કર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જેવી રીતે મિસરની ભૂમિમાંથી છૂટયા હતાં તે દરમ્યાન કર્યુ હતું તેવીજ રીતે અદૃભૂત કામો હું બતા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અન્ય પ્રજાઓ આ જોશે અને પોતાની સર્વ શકિત હોવા છતાં લજ્જિત થશે; તેઓ પોતાના હાથ પોતાના મોં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કશે, તેઓના કાન બહેરા થ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ઓ સાપની પેઠે ધૂળ ચાટશે; જમીન ઉપર પેટેથી ઘસડાતા પ્રાણીઓની જેમ તેઓ પોતાના કિલ્લાઓમાંથી બહ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શે. તેઓ આપણા દેવ યહોવાને કારણે ભયથી થરથર કાંપશે અને તારાથી ડરીને ચાલ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મારા જેવા દેવ બીજા કોણ છે? કારણકે તમે તો પાપ માફ કરો છો અને તમારા વારસાના બચેલા ભાગના અપરાધ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રગુજર કરો છો; તમે પોતાનો ક્રોધ કાયમ રાખતા નથી; કારણ કે તમે કરુણામાં જ રાચ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મે ફરી એક વખત અમારા ઉપર કૃપા કરશો અને અમારા અપરાધોને પગ તળે કચડી નાખશો. અને અમારા બધા પાપ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રિયામાં પધરાવી દે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મે યાકૂબને વિશ્વાસપાત્ર હશો અને ઇબ્રાહિમને કૃપાપાત્ર હશો જેમ તમે પ્રાચીન કાળથી અમારા પૂર્વજ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ચન આપ્યુ હતું. 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2026-10-21T02:58:12Z</dcterms:created>
  <dcterms:modified xsi:type="dcterms:W3CDTF">2026-10-21T02:58:12Z</dcterms:modified>
  <dc:title>મીખાહ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