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பேச்சை முடிக்காதிருப்பீர்கள்? புத்திமான்களாயிருங்கள்; நாங்களும் பேசட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ிருகங்களைப்போல் எண்ணப்பட்டு, உங்கள் பார்வைக்குத் தீழ்ப்பானவர்களாயிருப்பானே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ன்மார்க்கனுடைய விளக்கு அணைந்துபோம்; அவன் அடுப்பின் நெருப்பும் அவி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ூடாரத்தில் வெளிச்சம் அந்தகாரப்படும்; அவன் விளக்கு அவனுடனே அணைந்த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ெலனாய் நடந்த நடைகள் குறைந்துபோம், அவன் ஆலோசனை அவனை விழப்பண்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் கால்களினால் வலையில் அகப்பட்டு, வலைச்சிக்கலிலே நட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ணி அவன் குதிகாலைப் பிடிக்கும்; பறிகாரர் அவனை மேற்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ாகச் சுருக்கு தரையிலும், அவனுக்காகக் கண்ணி வழியிலும் வை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ிலுமிருந்துண்டாகும் பயங்கரங்கள் அவனைத் திடுக்கிடப்பண்ணி, அவன் கால்களைத் திசைதெரியாமல் அலையப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பெலனைப் பட்டினி தின்றுபோடும்; அவன் பக்கத்தில் கேடு ஆயத்தப்பட்டு நிற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அவன் அங்கத்தின் பலத்தைப் பட்சிக்கும்; பயங்கரமான மரணமே அவன் அங்கங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ஒன்றுமில்லாமற்போனதினால் பயங்கரம் அவன் கூடாரத்தில் குடியிருக்கும்; கந்தகம் அவன் வாசஸ்தலத்தின்மேல் தெள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ே இருக்கிற அவன் வேர்கள் அழிந்துபோகும்; மேலே இருக்கிற அவன் கிளைகள் பட்டுப்போ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ினைக்கும் நினைப்பு பூமியிலிருந்தழியும், வீதிகளில் அவன் பேரில்லாமற்போகும்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ெளிச்சத்திலிருந்து இருளில் துரத்திவிடப்பட்டு, பூலோகத்திலிருந்து தள்ளுண்டுபோ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ஜனத்துக்குள்ளே அவனுக்குப் புத்திரனும் இல்லை பெளத்திரனும் இல்லை; அவன் வீட்டில் மீதியாயிருக்கத்தக்கவன் ஒருவனு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 என்ப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ટલે બિલ્દાદ શૂહીએ જવાબ આપ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અયૂબ, તું ક્યાં સુધી આમ શબ્દોને પકડવા જાળ ફેલાવ્યા કરીશ? સમજદાર થા, પછી અમે તારી સાથે વાત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અમને શા માટે ઢોર જેવા ગણો છો? અને શા માટે અમને મૂર્ખ માન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યૂબ, તું જ તારા ક્રોધથી તારી જાતને દુ:ખ પહોંચાડી રહ્યો છે. શું તારા માટે લોકોએ પૃથ્વી છો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ું? શું તમે વિચારો છો કે માત્ર તમારા સંતોષ માટે દેવ પર્વતોને હલા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ા, દુષ્ટ લોકોનું તેજ બહાર ચાલ્યંુ જશે. તેનો અગ્નિ બળતો બંધ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ા પ્રકાશિત ઘરમાઁ અંધારૂ થશે. તેની પાસેનો દીવો હોલવ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ાં મજબૂત પગલાં નબળાં પડી જશે. તેની અનિષ્ટ ઇચ્છાઓ તેને નીચે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ફાસલામાં ચાલે છે; તેના પગ એમાં ફસ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ફાસલો તેના પગની પાની પકડી લે છે, એના પાશમાં તે જકડ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મીન પર જાળ સંતાઇને પડી હશેે, તેનાં માર્ગમાં એ પાથરેલી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ની ચારેકોર ભય તેની પર ત્રાટકવા ટાંપી રહ્યાં છે. દરેક પગલું તેની પાછળ તે ભ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ભૂખથી તેનું બળ ક્ષીણ થઇ જશે. વિનાશ તેને નીચો પાડવાં રાહ જોઇને ઊભ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ભયંકર બિમારીઓ તેની ચામડીને કોરી ખાશે. એના હાથ, પગ કોહવ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 જે ઘરમાં નિરાંતે જીવે છે એમાંથી એને બહાર ખેંચી કાઢવામાં આવે છે અને એને ભયના રાજાની હાજર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ઓ તેનાં નથી તેઓ તેના ઘરમાં વસશે; એના ઘર પર ગંધક છાંટવામાં આવે 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ની નીચેથી મૂળીયાં સડી જાય છે, તેની ઉપરની ડાળીઓ સુકાઇ જાય છે. તેથી તે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દુનિયામાં તેનું નામનિશાન રહેશે નહિ. એને કોઇ પણ યાદ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્રકાશમાંથી તેને અંધકારમાં ધકેલી દેવામાં આવશે અને જગતમાંથી તેને હાંકી કાઢ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ે કોઇ સંતાન કે પૌત્ર, પૌત્રીઓ હશે નહિ. તેના કુટુંબમાંથી કોઇ જીવતું નહિ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શ્ચિમના લોકો દિગમૂઢ થઇ જશે જ્યારે તેઓ સાંભળશે કે તે દુષ્ટ માણસને શું થયું. અને પૂર્વ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ને કારણે તેમના વાળ ખેચ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ુષ્ટ લોકોના ઘરને ખરેખર આમ થશે, જેને દેવનું જ્ઞાન નથી તેની આવી જ દશા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2026-10-21T06:12:50Z</dcterms:created>
  <dcterms:modified xsi:type="dcterms:W3CDTF">2026-10-21T06:12:50Z</dcterms:modified>
  <dc:title>અયૂબ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