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presProps" Target="presProps.xml"/>
  <Relationship Id="rId29" Type="http://schemas.openxmlformats.org/officeDocument/2006/relationships/viewProps" Target="viewProps.xml"/>
  <Relationship Id="rId30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50984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57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னந்தமாய் நாமே ஆர்ப்பரிப்போம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57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ருமையாய் இயேசு நமக்களித்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57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ளவில்லாக் கிருபை பெரிதல்லவ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57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னுதின ஜீவியத்தி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57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த்துமமே என் முழு உள்ளம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57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ன் அற்புத தேவனையே ஸ்தோத்தர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57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ொங்கிடுதே என் உள்ளத்தில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57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ேரன்பின் பெருவெள்ளமே – அல்லேலூய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57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ருணையாய் இதுவரை கைவிடாமல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57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ண்மணிபோல் எம்மைக் காத்தார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57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வலைகள் போக்கி கண்ணீர் துடைத்தா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57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ருத்துடன் பாடிடுவோ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57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டகிலே படுத்து உற்ங்கினால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57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டும்புயல் அடித்துக் கவிழ்த்தால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57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டலையும் காற்றையும் அமர்த்தியெம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57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ாத்தாரே அல்லேலூய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57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யோர்தானை கடந்தோம் அவர் பெலத்தா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57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ரிக்கோவைத் தகர்த்தோம் அவர் துதியா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57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யேசுவின் நாமத்தில் ஜெயமெடுத்த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57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றென்றுமாய் வாழ்வோ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57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ரிசுத்தவான்களின் பாடுகளெல்லா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57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தி சீக்கிரத்தில் முடிகிறத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57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ிழிப்புடன் கூடி தரித்திருப்போ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57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ிரைந்தவர் வந்திடுவா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57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8">
  <a:themeElements>
    <a:clrScheme name="Theme2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8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2026-09-15T17:32:52Z</dcterms:created>
  <dcterms:modified xsi:type="dcterms:W3CDTF">2026-09-15T17:32:52Z</dcterms:modified>
  <dc:title>துதிப் பாடல்கள் : 357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