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 கிழவனும் பூரண வயதுள்ளவனுமானபோது, தன் குமாரனாகிய சாலொமோனை இஸ்ரவேலின்மேல் ராஜாவாக்கி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ன் எல்லாப் பிரபுக்களையும், ஆசாரியரையும், லேவியரையும் கூடிவரும்படி செய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முப்பது வயதுமுதல் அதற்கு மேற்பட்ட லேவியர் பேர்பேராக எண்ணப்பட்டார்கள், தலைதலையாக எண்ணப்பட்ட அவர்களுடைய இலக்கம் முப்பத்தெண்ணாயிர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முப்பது வயதுமுதல் அதற்கு மேற்பட்ட லேவியர் பேர்பேராக எண்ணப்பட்டார்கள், தலைதலையாக எண்ணப்பட்ட அவர்களுடைய இலக்கம் முப்பத்தெண்ணாயிர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ில் இருபத்துநாலாயிரம்பேர் கர்த்தருடைய ஆலயத்தின் வேலையை விசாரிக்கிறவர்களும், ஆறாயிரம்பேர் தலைவரும் மணியகாரருமாயிருக்கவேண்டும் என்ற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ில் இருபத்துநாலாயிரம்பேர் கர்த்தருடைய ஆலயத்தின் வேலையை விசாரிக்கிறவர்களும், ஆறாயிரம்பேர் தலைவரும் மணியகாரருமாயிருக்கவேண்டும் என்ற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லாயிரம்பேர் வாசல் காக்கிறவர்களாயிருக்கவேண்டும் என்றும், துதிசெய்கிறதற்குத் தான் பண்ணுவித்த கீதவாத்தியங்களால் நாலாயிரம்பேர் கர்த்தரைத் துதிக்கிறவர்களாயிருக்கவேண்டும் என்றும் தாவீது சொல்லி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லாயிரம்பேர் வாசல் காக்கிறவர்களாயிருக்கவேண்டும் என்றும், துதிசெய்கிறதற்குத் தான் பண்ணுவித்த கீதவாத்தியங்களால் நாலாயிரம்பேர் கர்த்தரைத் துதிக்கிறவர்களாயிருக்கவேண்டும் என்றும் தாவீது சொல்ல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ை லேவியின் குமாரராகிய கெர்சோன், கோகாத், மெராரி என்பவர்களுடைய வகுப்புகளின்படி வகுத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ெர்சோனியரில், லாதானும், சிமேயும் இரு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லாதானின் குமாரர், யெகியேல், சேத்தாம், யோவேல் என்னும் மூன்றுபேர்; இவர்களில் முந்தினவன் தலைமையாயிருந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ிமேயின் குமாரர், செலோமித், ஆசியேல், ஆரான் என்னும் மூன்றுபேர்; இவர்கள் லாதான் வம்சப் பிதாக்களில் தலைமையாயிருந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ிமேயின் குமாரர், செலோமித், ஆசியேல், ஆரான் என்னும் மூன்றுபேர்; இவர்கள் லாதான் வம்சப் பிதாக்களில் தலைமையாயிருந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காத், சீனா, எயூஷ், பெரீயா என்னும் நாலுபேரும் சிமேயின் குமாரராயிருந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காத், சீனா, எயூஷ், பெரீயா என்னும் நாலுபேரும் சிமேயின் குமாரராயிருந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ாகாத் தலைமையாயிருந்தான்; சீனா இரண்டாம் குமாரனாயிருந்தான்; எயூஷுக்கும் பெரீயாவுக்கும் அநேகம் குமாரர் இராதபடியினால், அவர்கள் பிதாக்களின் குடும்பத்தாரில் ஒரே வம்சமாக எண்ணப்பட்ட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ாகாத் தலைமையாயிருந்தான்; சீனா இரண்டாம் குமாரனாயிருந்தான்; எயூஷுக்கும் பெரீயாவுக்கும் அநேகம் குமாரர் இராதபடியினால், அவர்கள் பிதாக்களின் குடும்பத்தாரில் ஒரே வம்சமாக எண்ணப்பட்ட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ோகாத்தின் குமாரர் அம்ராம், இத்சார், எப்ரோன், ஊசியேல் என்னும் நாலுபே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ம்ராமின் குமாரர், ஆரோன், மோசே என்பவர்கள்; ஆரோனும் அவன் குமாரரும் பரிசுத்தத்திற்குப் பரிசுத்தமான ஸ்தலத்தை என்றைக்கும் பரிசுத்தமாய்க் காக்கிறதற்கும், என்றைக்கும் கர்த்தருக்கு முன்பாக தூபங்காட்டுகிறதற்கும், அவருக்கு ஆராதனை செய்கிறதற்கும், அவர் நாமத்திலே ஆசீர்வாதம் கொடுக்கிறதற்கும் பிரித்துவைக்கப்பட்ட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ம்ராமின் குமாரர், ஆரோன், மோசே என்பவர்கள்; ஆரோனும் அவன் குமாரரும் பரிசுத்தத்திற்குப் பரிசுத்தமான ஸ்தலத்தை என்றைக்கும் பரிசுத்தமாய்க் காக்கிறதற்கும், என்றைக்கும் கர்த்தருக்கு முன்பாக தூபங்காட்டுகிறதற்கும், அவருக்கு ஆராதனை செய்கிறதற்கும், அவர் நாமத்திலே ஆசீர்வாதம் கொடுக்கிறதற்கும் பிரித்துவைக்கப்பட்ட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ம்ராமின் குமாரர், ஆரோன், மோசே என்பவர்கள்; ஆரோனும் அவன் குமாரரும் பரிசுத்தத்திற்குப் பரிசுத்தமான ஸ்தலத்தை என்றைக்கும் பரிசுத்தமாய்க் காக்கிறதற்கும், என்றைக்கும் கர்த்தருக்கு முன்பாக தூபங்காட்டுகிறதற்கும், அவருக்கு ஆராதனை செய்கிறதற்கும், அவர் நாமத்திலே ஆசீர்வாதம் கொடுக்கிறதற்கும் பிரித்துவைக்கப்பட்ட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ுடைய மனுஷனாகிய மோசேயின் குமாரரோவெனில், லேவிகோத்திரத்தாருக்குள் எண்ணப்பட்ட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ோசேயின் குமாரர், கெர்சோம், யேசர் என்பவ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ெர்சோமின் குமாரரில் செபுவேல் தலைமையாயிருந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லியேசருடைய குமாரரில் ரெகபியா என்னும் அவன் குமாரன் தலைமையாயிருந்தான்: எலியேசருக்கு வேறே குமாரர் இல்லை, ரெகபியாவின் குமாரர் அநேகராயிருந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லியேசருடைய குமாரரில் ரெகபியா என்னும் அவன் குமாரன் தலைமையாயிருந்தான்: எலியேசருக்கு வேறே குமாரர் இல்லை, ரெகபியாவின் குமாரர் அநேகராயிருந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்சேரின் குமாரரில் செலோமித் தலைமையாயிருந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ப்ரோனின் குமாரரில் எரியா என்பவன் தலைமையாயிருந்தான்; இரண்டாவது அமரியா, மூன்றாவது யாகாசியேல் நாலாவது எக்காமியா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ப்ரோனின் குமாரரில் எரியா என்பவன் தலைமையாயிருந்தான்; இரண்டாவது அமரியா, மூன்றாவது யாகாசியேல் நாலாவது எக்காமியா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ஊசியேலின் குமாரரில் மீகா என்பவன் தலைமையாயிருந்தான்; இரண்டாவது இஷியா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ெராரியின் குமாரர், மகேலி, மூசி என்பவர்கள்; மகேலியின் குமாரர், எலெயாசார், கீஸ் என்பவ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யொசார் மரிக்கிறபோது, அவனுக்குக் குமாரத்திகளே அல்லாமல் குமாரர் இல்லை; கீசின் குமாரராகிய இவர்களுடைய சகோதரர் இவர்களை விவாகம்பண்ணி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ூசியின் குமாரர், மகலி, ஏதேர், எரேமோக் என்னும் மூன்றுபே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ங்கள் பிதாக்களுடைய குடும்பங்களின்படியே, பிதாக்களில் தலைமையாயிருந்த லேவி புத்திரரின் பேர்டாப்பின்படியே, தலைதலையாக எண்ணப்பட்ட இருபது வயதுமுதல் அதற்கு மேற்பட்ட இவர்களுடைய சந்ததியார் கர்த்தருடைய ஆலயத்துப் பணிவிடையைச் செய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ங்கள் பிதாக்களுடைய குடும்பங்களின்படியே, பிதாக்களில் தலைமையாயிருந்த லேவி புத்திரரின் பேர்டாப்பின்படியே, தலைதலையாக எண்ணப்பட்ட இருபது வயதுமுதல் அதற்கு மேற்பட்ட இவர்களுடைய சந்ததியார் கர்த்தருடைய ஆலயத்துப் பணிவிடையைச் செய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ங்கள் பிதாக்களுடைய குடும்பங்களின்படியே, பிதாக்களில் தலைமையாயிருந்த லேவி புத்திரரின் பேர்டாப்பின்படியே, தலைதலையாக எண்ணப்பட்ட இருபது வயதுமுதல் அதற்கு மேற்பட்ட இவர்களுடைய சந்ததியார் கர்த்தருடைய ஆலயத்துப் பணிவிடையைச் செய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ஸ்ரவேலின் தேவனாகிய கர்த்தர் தமது ஜனத்தை இளைப்பாறியிருக்கப்பண்ணினார்; அவர் என்றென்றைக்கும் எருசலேமில் வாசம்பண்ணுவாரென்றும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ஸ்ரவேலின் தேவனாகிய கர்த்தர் தமது ஜனத்தை இளைப்பாறியிருக்கப்பண்ணினார்; அவர் என்றென்றைக்கும் எருசலேமில் வாசம்பண்ணுவாரென்று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னி லேவியர் வாசஸ்தலத்தையாகிலும் அதின் ஊழியத்திற்கடுத்த அதின் பணிமுட்டுகளில் எதையாகிலும் சுமக்கத்தேவையில்லை என்றும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னி லேவியர் வாசஸ்தலத்தையாகிலும் அதின் ஊழியத்திற்கடுத்த அதின் பணிமுட்டுகளில் எதையாகிலும் சுமக்கத்தேவையில்லை என்றும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ாவீது அவர்களைக் குறித்துச்சொன்ன கடைசி வார்த்தைகளின்படியே, லேவி புத்திரரில் தொகைக்குட்பட்டவர்கள் இருபதுவயதுமுதல் அதற்கு மேற்பட்டவர்களாயிருந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ஆரோனுடைய குமாரரின் கீழ்க் கர்த்தருடைய ஆலயத்தின் ஊழியமாய் நின்று, பிராகாரங்களையும், அறைகளையும், சகல பரிசுத்த பணிமுட்டுகளின் சுத்திகரிப்பையும், தேவனுடைய ஆலயத்தின் ஆராதனைக்கடுத்த வேலையையும் விசாரிப்பதும்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ஆரோனுடைய குமாரரின் கீழ்க் கர்த்தருடைய ஆலயத்தின் ஊழியமாய் நின்று, பிராகாரங்களையும், அறைகளையும், சகல பரிசுத்த பணிமுட்டுகளின் சுத்திகரிப்பையும், தேவனுடைய ஆலயத்தின் ஆராதனைக்கடுத்த வேலையையும் விசாரிப்பதும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ஆரோனுடைய குமாரரின் கீழ்க் கர்த்தருடைய ஆலயத்தின் ஊழியமாய் நின்று, பிராகாரங்களையும், அறைகளையும், சகல பரிசுத்த பணிமுட்டுகளின் சுத்திகரிப்பையும், தேவனுடைய ஆலயத்தின் ஆராதனைக்கடுத்த வேலையையும் விசாரிப்பதும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முகத்தப்பங்களையும், போஜனபலிக்கு மெல்லிய மாவையும், புளிப்பில்லாத அதிரசங்களையும், சட்டிகளிலே செய்கிறதையும் சுடுகிறதையும், திட்டமான சகல நிறையையும் அளவையும் விசாரிப்பதும்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முகத்தப்பங்களையும், போஜனபலிக்கு மெல்லிய மாவையும், புளிப்பில்லாத அதிரசங்களையும், சட்டிகளிலே செய்கிறதையும் சுடுகிறதையும், திட்டமான சகல நிறையையும் அளவையும் விசாரிப்பதும்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முகத்தப்பங்களையும், போஜனபலிக்கு மெல்லிய மாவையும், புளிப்பில்லாத அதிரசங்களையும், சட்டிகளிலே செய்கிறதையும் சுடுகிறதையும், திட்டமான சகல நிறையையும் அளவையும் விசாரிப்பதும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ள்தோறும் காலையிலும் மாலையிலும் கர்த்தரைப் போற்றித் துதித்து, ஓய்வுநாட்களிலும், அமாவாசைகளிலும், பண்டிகைகளிலும், கர்த்தருக்குச் சர்வாங்க தகனபலிகள் செலுத்தப்படுகிற சகல வேளைகளிலும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லக்கத்திற்குள்ளான அவர்கள் தங்களுக்கு நியமிக்கப்பட்டபடியே, எப்பொழுதும் அந்தப் பிரகாரமாய்ச் செய்ய, கர்த்தருக்கு முன்பாக நிற்பதும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லக்கத்திற்குள்ளான அவர்கள் தங்களுக்கு நியமிக்கப்பட்டபடியே, எப்பொழுதும் அந்தப் பிரகாரமாய்ச் செய்ய, கர்த்தருக்கு முன்பாக நிற்பதும்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சரிப்புக் கூடாரத்தின் காவலையும் பரிசுத்த ஸ்தலத்தின் காவலையும் தங்கள் சகோதரராகிய ஆரோனுடைய குமாரரின் காவலையும் காப்பதும், கர்த்தருடைய ஆலயத்தின் பணிவிடையைச் செய்வதும் அவர்கள் வேலையாயிருந்த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சரிப்புக் கூடாரத்தின் காவலையும் பரிசுத்த ஸ்தலத்தின் காவலையும் தங்கள் சகோதரராகிய ஆரோனுடைய குமாரரின் காவலையும் காப்பதும், கர்த்தருடைய ஆலயத்தின் பணிவிடையைச் செய்வதும் அவர்கள் வேலையாயிருந்த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சரிப்புக் கூடாரத்தின் காவலையும் பரிசுத்த ஸ்தலத்தின் காவலையும் தங்கள் சகோதரராகிய ஆரோனுடைய குமாரரின் காவலையும் காப்பதும், கர்த்தருடைய ஆலயத்தின் பணிவிடையைச் செய்வதும் அவர்கள் வேலையாயி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8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So when David was old and full of days, he made Solomon his son king over Israe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he gathered together all the princes of Israel, with the priests and the Levit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Now the Levites were numbered from the age of thirty years and upward: and their number by thei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olls, man by man, was thirty and eight thousa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Of which, twenty and four thousand were to set forward the work of the house of the LORD; and six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ousand were officers and judge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Moreover four thousand were porters; and four thousand praised the LORD with the instrument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ich I made, said David, to praise therewi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David divided them into courses among the sons of Levi, namely, Gershon, Kohath, and Merari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Of the Gershonites were, Laadan, and Shimei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 sons of Laadan; the chief was Jehiel, and Zetham, and Joel, thre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 sons of Shimei; Shelomith, and Haziel, and Haran, three. These were the chief of the father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Laada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the sons of Shimei were, Jahath, Zina, and Jeush, and Beriah. These four were the sons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himei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Jahath was the chief, and Zizah the second: but Jeush and Beriah had not many son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refore they were in one reckoning, according to their father's hous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 sons of Kohath; Amram, Izhar, Hebron, and Uzziel, fou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 sons of Amram; Aaron and Moses: and Aaron was separated, that he should sanctify the mos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oly things, he and his sons for ever, to burn incense before the LORD, to minister unto him, and 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less in his name for ev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Now concerning Moses the man of God, his sons were named of the tribe of Levi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 sons of Moses were, Gershom, and Eliez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Of the sons of Gershom, Shebuel was the chief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the sons of Eliezer were, Rehabiah the chief. And Eliezer had no other sons; but the sons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habiah were very man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Of the sons of Izhar; Shelomith the chief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Of the sons of Hebron; Jeriah the first, Amariah the second, Jahaziel the third, and Jekamea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four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Of the sons of Uzziel; Micah the first and Jesiah the seco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The sons of Merari; Mahli, and Mushi. The sons of Mahli; Eleazar, and Kis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Eleazar died, and had no sons, but daughters: and their brethren the sons of Kish took th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The sons of Mushi; Mahli, and Eder, and Jeremoth, thre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These were the sons of Levi after the house of their fathers; even the chief of the fathers, a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y were counted by number of names by their polls, that did the work for the service of the hou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the LORD, from the age of twenty years and upwar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For David said, The LORD God of Israel has given rest unto his people, that they may dwell 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erusalem for ever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also unto the Levites; they shall no more carry the tabernacle, nor any vessels of it fo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service thereof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For by the last words of David the Levites were numbered from twenty years old and abov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Because their office was to wait on the sons of Aaron for the service of the house of the LORD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n the courts, and in the chambers, and in the purifying of all holy things, and the work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ervice of the house of God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Both for the showbread, and for the fine flour for food offering, and for the unleavened cake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for that which is baked in the pan, and for that which is fried, and for all manner of measu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size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nd to stand every morning to thank and praise the LORD, and likewise at even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And to offer all burnt sacrifices unto the LORD in the sabbaths, in the new moons, and on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et feasts, by number, according to the order commanded unto them, continually before the LORD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And that they should keep the charge of the tabernacle of the congregation, and the charge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holy place, and the charge of the sons of Aaron their brethren, in the service of the house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LOR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2026-10-21T02:59:03Z</dcterms:created>
  <dcterms:modified xsi:type="dcterms:W3CDTF">2026-10-21T02:59:03Z</dcterms:modified>
  <dc:title>1 Chronicles : 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