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லவானே, பொல்லாப்பில் ஏன் பெருமைபாராட்டுகிறாய்? தேவனுடைய கிருபை எந்நாளுமுள்ள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லவானே, பொல்லாப்பில் ஏன் பெருமைபாராட்டுகிறாய்? தேவனுடைய கிருபை எந்நாளுமுள்ள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ேடுகளைச் செய்ய எத்தனம்பண்ணுகிறாய், கபடுசெய்யும் உன் நாவு தீட்டப்பட்ட சவரகன் கத்தியைப்போல் இ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கேடுகளைச் செய்ய எத்தனம்பண்ணுகிறாய், கபடுசெய்யும் உன் நாவு தீட்டப்பட்ட சவரகன் கத்தியைப்போல்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ன்மையைப்பார்க்கிலும் தீமையையும், யதார்த்தம் பேசுகிறதைப்பார்க்கிலும் பொய்யையும் விரும்புகிறாய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படமுள்ள நாவே, சங்கரிக்கும் சகல வார்த்தைகளையும் நீ விரும்புகிற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உன்னை என்றென்றைக்கும் இராதபடி அழித்துப்போடுவார்; அவர் உன்னைப் பிடித்து, உன் வாசஸ்தலத்திலிருந்து பிடுங்கி, நீ ஜீவனுள்ள தேசத்தில் இராதபடிக்கு உன்னை நிர்மூலமாக்குவார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மான்கள் அதைக் கண்டு பயந்து அவனைப்பார்த்து நகைத்து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ேவனைத் தன் பெலனாக எண்ணாமல், தன் செல்வப்பெருக்கத்தை நம்பி தன் தீவினையில் பலத்துக்கொண்ட மனுஷன் இவன்தான் என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ேவனைத் தன் பெலனாக எண்ணாமல், தன் செல்வப்பெருக்கத்தை நம்பி தன் தீவினையில் பலத்துக்கொண்ட மனுஷன் இவன்தான் என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ோ தேவனுடைய ஆலயத்தில் பச்சையான ஒலிவமரத்தைப் போலிருக்கிறேன். தேவனுடைய கிருபையை என்றென்றைக்கும் நம்பிய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உம்மை என்றென்றைக்கும் துதித்து உமது நாமத்திற்குக் காத்திருப்பேன்; உம்முடைய பரிசுத்தவான்களுக்கு முன்பாக அது நலம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உம்மை என்றென்றைக்கும் துதித்து உமது நாமத்திற்குக் காத்திருப்பேன்; உம்முடைய பரிசுத்தவான்களுக்கு முன்பாக அது நல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રે ઓ જુલમગાર, તું તારા દુષ્ટ કાર્યો વિષે શા માટે અભિમાન કરે છે? તું લગાતાર દેવને અપકીતિર્ કર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ું દુષ્ટ યોજનાઓ બનાવે છે. તારી જીભ અણીદાર અસ્રા જેવી છે. તારી જીભ દુષ્ટતા કરવા જૂઠું બોલ્યા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ું ભલાઇ કરતાં વધારે દુષ્ટતા ચાહે છે, તું સત્ય કરતાં વધારે અસત્ય આચ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ું અને તારી જૂઠી જીભ લોકોને ઇજા કરવા માં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ણ દેવ તને નીચો પાડશે, અને તને ઘરમાંથી ખેંચી કાઢશે; અને ઇહલોકમાંથી તને ઉખેડી ન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નિષ્પક્ષો આ જોશે અને ભય રાખશે, અને દેવને માન આપશે તેઓ હસશે અને કહેશે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જે પુરુષે ઇશ્વરને પોતાનો આશ્રય ન કર્યો, અને દુષ્કમોર્ને વળગી રહ્યો તે પોતાના આ ધન પર ભરો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ીને રહ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ણ હું તો દેવના મંદિરમાં આબાદી પામતાં જૈતવૃક્ષ જેવો છું. હું હંમેશા ઇશ્વરની કૃપા પર ભરોસો ર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તમે જે કાંઇ કર્યું છે, તે માટે હું સદાકાળ આભાર સ્તુતિ કરીશ. તમારા સંતોની સામે તમ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મ ઉત્તમ છે એવું હું પ્રગટ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2026-10-20T09:18:13Z</dcterms:created>
  <dcterms:modified xsi:type="dcterms:W3CDTF">2026-10-20T09:18:13Z</dcterms:modified>
  <dc:title>ગીતશાસ્ત્ર : 52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