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மானியனாகிய எலிப்பாஸ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வான் காற்றைப்போன்ற நியாயங்களைச் சொல்லி, தன் வயிற்றைக் கொண்டல்காற்றினால் நிரப்ப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வான் காற்றைப்போன்ற நியாயங்களைச் சொல்லி, தன் வயிற்றைக் கொண்டல்காற்றினால் நிரப்ப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யோஜனமில்லாத வார்த்தைகளாலும், உபயோகமில்லாத வசனங்களாலும் தர்க்கிக்கலாம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பயபக்தியை வீணென்று சொல்லி, தேவனுக்கு முன்பாக ஜெபத்தியானத்தைக் குறையப்பண்ணு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வாய் உம்முடைய அக்கிரமத்தைச் சொல்லிக்காட்டுகிறது; நீர் தந்திரமுள்ளவர்களின் நாவைத் தெரிந்துகொண்ட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வாய் உம்முடைய அக்கிரமத்தைச் சொல்லிக்காட்டுகிறது; நீர் தந்திரமுள்ளவர்களின் நாவைத் தெரிந்துகொண்ட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அல்ல, உம்முடைய வாயே உம்மைக் குற்றவாளி என்று தீர்க்கிறது; உம்முடைய உதடுகளே உமக்கு விரோதமாகச் சாட்சியிட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அல்ல, உம்முடைய வாயே உம்மைக் குற்றவாளி என்று தீர்க்கிறது; உம்முடைய உதடுகளே உமக்கு விரோதமாகச் சாட்சியிடு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ரில் முந்திப் பிறந்தவர் நீர்தானோ? பர்வதங்களுக்குமுன்னே உருவாக்கப்பட்டீர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தேவனுடைய இரகசிய ஆலோசனையைக் கேட்டு, ஞானத்தை உம்மிடமாய்ச் சேர்த்துக்கொண்டீர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றியாத எந்தக் காரியத்தை நீர் அறிந்திருக்கிறீர்? எங்களுக்கு விளங்காத எந்தக் காரியமாவது உமக்கு விளங்கியிருக்கிறத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தகப்பனைப்பார்க்கிலும் பெரிய வயதுள்ள நரைத்தோரும் விருத்தாப்பியரும் எங்களுக்குள் இருக்கிறா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தகப்பனைப்பார்க்கிலும் பெரிய வயதுள்ள நரைத்தோரும் விருத்தாப்பியரும் எங்களுக்குள் இருக்கிறா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ருளிய ஆறுதல்களும், உம்மோடே சொல்லப்படுகிற மிருதுவான பேச்சும் உமக்கு அற்பகாரியமாயிருக்கிறத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ருளிய ஆறுதல்களும், உம்மோடே சொல்லப்படுகிற மிருதுவான பேச்சும் உமக்கு அற்பகாரியமாயிருக்கிறத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இருதயம் உம்மை எங்கே கொண்டுபோகிறது? உம்முடைய கண்கள் நெறித்துப்பார்க்கிறது என்ன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ுக்கு விரோதமாக உம்முடைய ஆவியை எழுப்பி, உம்முடைய வாயிலிருந்து வசனங்களைப் புறப்படப்பண்ணுகிற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ானவன் பரிசுத்தமாயிருக்கிறதற்கும், ஸ்திரீயினிடத்தில் பிறந்தவன் நீதிமானாயிருக்கிறதற்கும், அவன் எம்மாத்திரம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ம்முடைய பரிசுத்தவான்களையும் அவர் நம்புகிறதில்லை; வானங்களும் அவர் பார்வைக்குச் சுத்தமானவைகள் அல்ல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ியாயத்தைத் தண்ணீரைப்போலக் குடிக்கிற மனுஷன் எத்தனை அதிகமாய் அருவருப்பும் அசுத்தமுமாயிருக்கிறான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க்குக் காரியத்தைத் தெரியப்பண்ணுவேன், என்னைக் கேளும், நான் கண்டதை உமக்கு விவரித்துச் சொல்ல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ஞானிகள் தங்கள் பிதாக்கள் சொல்லக் கேட்டு மறைக்காமல் அறிவித்ததையே நான் சொல்ல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ஞானிகள் தங்கள் பிதாக்கள் சொல்லக் கேட்டு மறைக்காமல் அறிவித்ததையே நான் சொல்ல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க்குமாத்திரம் பூமி அளிக்கப்பட்டது; அந்நியர் அவர்கள் நடுவே கடந்துபோக இடம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க்குமாத்திரம் பூமி அளிக்கப்பட்டது; அந்நியர் அவர்கள் நடுவே கடந்துபோக இடம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ன் உயிரோடிருக்கிற நாளெல்லாம் துன்பத்தால் வாதிக்கப்படுகிறான்; பலவந்தம்பண்ணுகிறவனுக்கு அவன் வருஷங்களின் தொகை மறைக்கப்பட்ட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ன் உயிரோடிருக்கிற நாளெல்லாம் துன்பத்தால் வாதிக்கப்படுகிறான்; பலவந்தம்பண்ணுகிறவனுக்கு அவன் வருஷங்களின் தொகை மறைக்கப்பட்ட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யங்கரமான சத்தம் அவன் காதுகளில் தொனிக்கிறது; அவன் சமாதானமாயிருக்கையில் பாழாக்கிறவன் அவன்மேல் வர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ுளிலிருந்து திரும்பிவர அவனுக்கு நம்பிக்கையில்லாமல், பதிவிருக்கிறவர்களின் பட்டயத்துக்கு அவன் பயப்படு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ுளிலிருந்து திரும்பிவர அவனுக்கு நம்பிக்கையில்லாமல், பதிவிருக்கிறவர்களின் பட்டயத்துக்கு அவன் பயப்படு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ம் எங்கே கிடைக்குமென்று அவன் அலைந்து திரிகிறான்; அந்தகாரநாள் தனக்குச் சமீபித்திருக்கிறதை அறி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க்கட்டும் நெருக்கமும் அவனைக் கலங்கப்பண்ணி, யுத்தசன்னத்தனான ராஜாவைப்போல அவனை மேற்கொள்ள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தேவனுக்கு விரோதமாகக் கைநீட்டி, சர்வவல்லவருக்கு விரோதமாகப் பராக்கிரமம் பாராட்டுகி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தேவனுக்கு விரோதமாகக் கைநீட்டி, சர்வவல்லவருக்கு விரோதமாகப் பராக்கிரமம் பாராட்டுகி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ினக்கழுத்தோடும், பருத்த குமிழுள்ள தன் கேடயங்களோடும் அவருக்கு எதிராக ஓடுகி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முகத்தைக் கொழுப்பு மூடியிருக்கிறது; அடிவயிறு தொந்தி விட்ட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னாலும் பாழான பட்டணங்களிலும், குடிபோன கற்குவியலான வீடுகளிலும் வாசம்பண்ண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னாலும் பாழான பட்டணங்களிலும், குடிபோன கற்குவியலான வீடுகளிலும் வாசம்பண்ணு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ஐசுவரியவானாவதுமில்லை, அவன் ஆஸ்தி நிலைப்பதுமில்லை, அப்படிப்பட்டவர்களின் செல்வம் பூமியில் நீடித்திருப்பத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ருளுக்கு அவன் தப்புவதில்லை; அக்கினி ஜுவாலை அவனுடைய கிளையைக் காய்ந்துபோகப்பண்ணும்; அவருடைய வாயின் சுவாசத்தால் அற்றுப்போவ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ருளுக்கு அவன் தப்புவதில்லை; அக்கினி ஜுவாலை அவனுடைய கிளையைக் காய்ந்துபோகப்பண்ணும்; அவருடைய வாயின் சுவாசத்தால் அற்றுப்போவ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ழிதப்பினவன் மாயையை நம்பானாக; நம்பினால் மாயையே அவன் பலனாயி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ழிதப்பினவன் மாயையை நம்பானாக; நம்பினால் மாயையே அவன் பலனாயி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அவன் நாள் வருமுன்னே அவனுக்குப் பூரணமாய்ப் பலிக்கும்; அவனுடைய கொப்புப் பச்சைகொள்வத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அவன் நாள் வருமுன்னே அவனுக்குப் பூரணமாய்ப் பலிக்கும்; அவனுடைய கொப்புப் பச்சைகொள்வத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ஞ்சுகள் உதிர்ந்துபோகிற திராட்சச்செடியைப்போலவும், பூக்கள் உதிர்ந்து போகிற ஒலிவமரத்தைப்போலவும் அவன் இருப்ப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ஞ்சுகள் உதிர்ந்துபோகிற திராட்சச்செடியைப்போலவும், பூக்கள் உதிர்ந்து போகிற ஒலிவமரத்தைப்போலவும் அவன் இருப்ப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ாயக்காரரின் கூட்டம் வெறுமையாய்ப் போம்; பரிதானம் வாங்கினவர்களின் கூடாரங்களை அக்கினி பட்சி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ாயக்காரரின் கூட்டம் வெறுமையாய்ப் போம்; பரிதானம் வாங்கினவர்களின் கூடாரங்களை அக்கினி பட்சி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ப்பட்டவன் அநியாயத்தைக் கர்ப்பந்தரித்து, அக்கிரமத்தைப் பெறுகிறான்; அவர்கள் கர்ப்பம் மாயையைப் பிறப்பிக்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তেমনের ইলীফস ইয়োবকে উত্তর দ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য়োব, যদি তুমি সত্যই জ্ঞানী হতে তুমি তোমার অর্থহীন ব্যক্তিগত মতামত দিয়ে উত্তর দিতে না! এক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ঞানী ব্যক্তি পূর্বের গরম বাতাসে নিজেকে পূর্ণ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ুমি কি মনে কর একজন জ্ঞানী মানুষ অর্থহীন কথা দিয়ে তর্ক করবে এবং এমন কথা বলবে যাতে কোন লাভ নে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য়োব, যদি তোমার নিজেরই পথ থাকতো তাহলে কেউ আর ঈশ্বরকে শ্রদ্ধা করে তাঁর কাছে প্রার্থনা করত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়ে সব বিষয় তুমি বলেছো তাতে তোমার পাপ স্পষ্টই বোঝা যাচ্ছে| ইয়োব, বাক্চাতুরীর সাহায্যে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পাপকে ঢাকতে চাই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ুমি য়ে ভুল করেছো, এ কথা আমার প্রমাণ করার দরকার নেই| কেন? নিজের মুখে তুমি যা যা বললে তাই প্রমা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য়ে তুমি ভুল করেছো| তোমার নিজের ওষ্ঠ দ্বয তোমার বিরুদ্ধে বল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ইয়োব, তুমি কি মনে কর য়ে তুমিই প্রথম জন্মেছো? তুমি কি এই পাহাড়গুলির জন্মের আগে জন্মে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ুমি কি ঈশ্বরের গোপন পরিকল্পনা শুনেছিলে? তুমি কি নিজেকেই এক মাত্র জ্ঞানী ভাব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ইয়োব, তুমি যা জান আমরা ঠিক ততটাই জানি! তুমি যতটা বোঝ আমরাও ঠিক ততটাই বুঝ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াদের মাথায় পাকা চুল তারা এবং বয়স্ক লোকে আমাদের সঙ্গে একমত হয়| হ্যাঁ, এমন কি তোমার পি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ও যারা বয়স্ক তারাও আমাদেরই পক্ষ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তোমাকে স্বস্তি দিতে চেষ্টা করেন এবং আমরা খুব শান্ত ভাবে তোমার সঙ্গে কথা বলি| কিন্তু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ক্ষে তা য়থেষ্ট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ইয়োব, তুমি কেন এত আবেগপ্রবণ? কেন তোমার চোখ লাল হয়ে যা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খন তুমি এই সব ক্রোধর কথা বল তখন তুমি ঈশ্বরের বিরুদ্ধে চলে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এক জন মানুষ প্রকৃতই শুদ্ধ হতে পারে না| এক জন মানুষ কখনও ঈশ্বরের চেয়ে বেশী সঠিক হতে পার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তাঁর বার্তাবাহকদেরওবিশ্বাস করেন না| এমনকি ঈশ্বরের তুলনায় স্বর্গও শুদ্ধ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ানুষও অপদার্থ| মানুষ নোংরা এবং নষ্ট| সে জলের মতই পাপ গলাধঃকরণ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আমার কথা শোন ইয়োব, আমি তোমাকে তা বুঝিযে বলবো| আমি যা জানি, তোমায় তা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জ্ঞানী লোকরা আমাকে যা বলেছেন সেই সব কথা আমি তোমায় বলবো| জ্ঞানী লোকের পূর্বপুরুষরা এই কথা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লে গিয়েছিলেন| তাঁরা আমার কাছে কোন গোপন কথা লুকিয়ে রাখেন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ঁরা একাই তাদের দেশে বাস করেছেন| সেখান থেকে কোন বিদেশীই যায় নি| তাই কোন লোকই তাদের কোন অদ্ভ্ু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র্শের কথা বল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ই সব জ্ঞানী লোক বলেছেন, এক জন দুষ্ট লোক সারা জীবন কষ্ট পায়| এক জন নিষ্ঠুর লোক জীবনের সারা বছ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ষ্ট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ত্যেকটি শব্দ তাকে ভীত করে| সে যখন মনে করে য়ে সে নিরাপদে আছে, তখন শএু তাকে আক্রম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ক জন দুষ্ট লোক প্রচণ্ড হতাশাগ্রস্ত এবং অন্ধকারকে এড়াবার তার কোন পথই নেই| কোন একটা জায়গ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া তরবারী আছে যা তাকে হত্যা করার জন্য অপেক্ষ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ে এখানে ওখানে খাবারের খোঁজে ঘুরে বেড়ায়| সে জানে য়ে কঠিন সময় আসন্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দুঃখ এবং যন্ত্রণা তাকে ভীত করে| এগুলো তাকে রাজার মতো আক্রমণ করে য়েন তাকে ধ্বংসের জন্য প্রস্তু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েন? কারণ দুষ্ট লোকরা ঈশ্বরের বাধ্য হতে চায় না- তারা ঈশ্বরকে ঘুষি দেখায়, এবং সর্বশক্তি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কে পরাজিত করতে চ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দুষ্ট লোকরা ভীষণ একগুঁযে| তারা একটা মোটা শক্ত ঢাল নিয়ে ঈশ্বরকে আক্রমণ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এক জন লোক ধনী এবং মোটা হতে পা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কিন্তু সে ধ্বংস হয়ে যাওয়া শহরে, যেখানে কেউ থাকে না অথবা য়ে সমস্ত বাড়ীগুলো ধ্বংস হ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িক হয়েছে সেগুলোতে 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দুষ্ট লোকরা দীর্ঘদিন ধরে ধনী থাকবে না| তার সম্পদ স্থায়ী হবে না| তার ফসল বাড়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দুষ্ট লোক অন্ধকারকে এড়াতে পারবে না| সে সেই গাছের মতো হবে যার পাতা রোগে শুকিয়ে যায় এবং বাত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বাইকে উড়িযে নি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দুষ্ট লোকরা অর্থহীন বিষয়ের ওপর কখনো নির্ভর করে না যা তাদের বিপথে নিয়ে যাবে| কেন? কারণ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ই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দুষ্ট লোকে তাদের পূর্ণ ব্যাপ্তির জীবনযাপন করতে পারবে না| তারা হবে একটি গাছের মত যার ডালপা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কিয়ে ঝরে গেছে এবং মর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দুষ্ট লোকে সেই দ্রাক্ষা গাছের মতো হবে যার দ্রাক্ষা ফল পাবার আগেই শুকিয়ে পড়ে যায়| ঐ লোকট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পাই গাছের মতো হবে যার মুকুল ঝর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েন? কারণ এক দল ঈশ্বরবিহীন মানুষ ভাল ফল ফলাতে পারে না| যারা ঘুস নেয়, আগুন তাদের বাড়ী ধ্বং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মন্দ লোকরা সমস্যাকে ধারণ করে এবং মন্দকে জন্ম দেয়| তাদের গর্ভে জন্ম নেয় মিথ্য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2026-10-20T05:19:44Z</dcterms:created>
  <dcterms:modified xsi:type="dcterms:W3CDTF">2026-10-20T05:19:44Z</dcterms:modified>
  <dc:title>ইয়োব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