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t there is room !  The Lamb's bright hall of song, 
With its fair glory, beckons thee along :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 Ere night that gate may close, and seal thy doom : 
Then the last, low, long cry,  No room, no room !  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 room, no room ! 
Oh, woful cry !-----  No room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om, room, still room ! 
Oh, enter, enter now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ay is declining, and the sun is low ; 
The shadows lengthen, light makes haste to go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bridal hall is filling for the feast ; 
Pass in ! pass in ! and be the Bridegroom's guest :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t fills, it fills, that hall of jubilee ! 
Make haste, make haste ! 'tis not too 
full for thee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Yet there is room ! still open stands 
the gate-----
The gate of love; it is not yet too late :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Pass in ! pass in ! That banquet is for thee : 
That cup of everlasting love is free ; 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All heaven is there ! all joy ! Go in, go in ! 
The angels beckon thee the prize to win 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 Louder and sweeter sounds the loving call : 
Come, lingerer, come ! enter that festal hall :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2026-07-30T19:32:58Z</dcterms:created>
  <dcterms:modified xsi:type="dcterms:W3CDTF">2026-07-30T19:32:58Z</dcterms:modified>
  <dc:title>Hymn : 429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