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ருசலேமிலிருந்து வந்த வேதபாரகரும் பரிசேயரும் இயேசுவினிடத்தில் வ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ீஷர்கள் முன்னோர்களின் பாரம்பரியத்தை ஏன் மீறி நடக்கிறார்கள்? கைகழுவாமல் போஜனம் பண்ணுகிறார்களே!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்முடைய சீஷர்கள் முன்னோர்களின் பாரம்பரியத்தை ஏன் மீறி நடக்கிறார்கள்? கைகழுவாமல் போஜனம் பண்ணுகிறார்களே!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பிரதியுத்தரமாக: நீங்கள் உங்கள் பாரம்பரியத்தினாலே தேவனுடைய கற்பனையை ஏன் மீறி நடக்கிறீர்கள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ுக்கு அவர் பிரதியுத்தரமாக: நீங்கள் உங்கள் பாரம்பரியத்தினாலே தேவனுடைய கற்பனையை ஏன் மீறி நடக்கிறீர்கள்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கப்பனையும் உன் தாயையும் கனம்பண்ணுவாயாக என்றும்; தகப்பனையாவது தாயையாவது நிந்திக்கிறவன் கொல்லப்படவேண்டும் என்றும், தேவன் கற்பித்திருக்கிறார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கப்பனையும் உன் தாயையும் கனம்பண்ணுவாயாக என்றும்; தகப்பனையாவது தாயையாவது நிந்திக்கிறவன் கொல்லப்படவேண்டும் என்றும், தேவன் கற்பித்திருக்கிறா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ோ, எவனாகிலும் தகப்பனையாவது தாயையாவது நோக்கி: உனக்கு நான் செய்யத்தக்க உதவி எது உண்டோ, அதைக் காணிக்கையாகக் கொடுக்கிறேன் என்று சொல்லி, தன் தகப்பனையாவது தாயையாவது கனம்பண்ணாமற்போனாலும், அவன் கடமை தீர்ந்ததென்று போதி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ோ, எவனாகிலும் தகப்பனையாவது தாயையாவது நோக்கி: உனக்கு நான் செய்யத்தக்க உதவி எது உண்டோ, அதைக் காணிக்கையாகக் கொடுக்கிறேன் என்று சொல்லி, தன் தகப்பனையாவது தாயையாவது கனம்பண்ணாமற்போனாலும், அவன் கடமை தீர்ந்ததென்று போதித்த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பாரம்பரியத்தினாலே தேவனுடைய கற்பனையை அவமாக்கிவருகிற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பாரம்பரியத்தினாலே தேவனுடைய கற்பனையை அவமாக்கிவருகிறீ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ாயக்காரரே, உங்களைக்குறித்து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ஜனங்கள் தங்கள் வாயினால் என்னிடத்தில் சேர்ந்து, தங்கள் உதடுகளினால் என்னைக் கனம்பண்ணுகிறார்கள்; அவர்கள் இருதயமோ எனக்குத் தூரமாய் விலகிய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ுடைய கற்பனைகளை உபதேசங்களாகப்போதித்து, வீணாய் எனக்கு ஆராதனை செய்கிறார்கள் என்று, ஏசாயா தீர்க்கதரிசி நன்றாய்ச் சொல்லியிருக்கிறா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னுஷருடைய கற்பனைகளை உபதேசங்களாகப்போதித்து, வீணாய் எனக்கு ஆராதனை செய்கிறார்கள் என்று, ஏசாயா தீர்க்கதரிசி நன்றாய்ச் சொல்லியிருக்கிறா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அவர் ஜனங்களை வரவழைத்து, அவர்களை நோக்கி: நீங்கள் கேட்டு உணர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்க்குள்ளே போகிறது மனுஷனைத் தீட்டுப்படுத்தாது; வாயிலிருந்து புறப்படுகிறதே மனுஷனைத் தீட்டுப்படுத்தும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ய்க்குள்ளே போகிறது மனுஷனைத் தீட்டுப்படுத்தாது; வாயிலிருந்து புறப்படுகிறதே மனுஷனைத் தீட்டுப்படுத்த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, அவருடைய சீஷர்கள் அவரிடத்தில் வந்து: பரிசேயர் இந்த வசனத்தைக் கேட்டு இடறலடைந்தார்கள் என்று அறிவீரோ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, அவருடைய சீஷர்கள் அவரிடத்தில் வந்து: பரிசேயர் இந்த வசனத்தைக் கேட்டு இடறலடைந்தார்கள் என்று அறிவீரோ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பிரதியுத்தரமாக: என் பரமபிதா நடாத நாற்றெல்லாம் வேரோடே பிடுங்க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விட்டுவிடுங்கள், அவர்கள் குருடருக்கு வழிகாட்டுகிற குருடராயிருக்கிறார்கள்; குருடனுக்குக் குருடன் வழிகாட்டினால் இருவரும் குழியிலே விழுவார்களே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விட்டுவிடுங்கள், அவர்கள் குருடருக்கு வழிகாட்டுகிற குருடராயிருக்கிறார்கள்; குருடனுக்குக் குருடன் வழிகாட்டினால் இருவரும் குழியிலே விழுவார்களே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, பேதுரு அவரை நோக்கி: இந்த உவமையை எங்களுக்கு வெளிப்படுத்தவேண்ட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இயேசு: நீங்களும் இன்னும் உணர்வில்லாதவர்களாயிருக்கிறீர்கள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ய்க்குள்ளே போகிறதெல்லாம் வயிற்றுக்குள்ளே சென்று ஆசனவழியாய்க் கழிந்துபோம் என்பதை நீங்கள் இன்னும் அறியவில்லைய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ய்க்குள்ளே போகிறதெல்லாம் வயிற்றுக்குள்ளே சென்று ஆசனவழியாய்க் கழிந்துபோம் என்பதை நீங்கள் இன்னும் அறியவில்லைய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யிலிருந்து புறப்படுகிறவைகள் இருதயத்திலிருந்து புறப்பட்டுவரும்; அவைகளே மனுஷனைத் தீட்டுப்படுத்த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இருதயத்திலிருந்து பொல்லாத சிந்தனைகளும், கொலைபாதகங்களும், விபசாரங்களும், வேசித்தனங்களும், களவுகளும், பொய்ச்சாட்சிகளும், தூஷணங்களும் புறப்பட்டுவர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ப்படியெனில், இருதயத்திலிருந்து பொல்லாத சிந்தனைகளும், கொலைபாதகங்களும், விபசாரங்களும், வேசித்தனங்களும், களவுகளும், பொய்ச்சாட்சிகளும், தூஷணங்களும் புறப்பட்டுவர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ைகளே மனுஷனைத் தீட்டுப்படுத்தும்; கைகழுவாமல் சாப்பிடுகிறது மனுஷனைத் தீட்டுப்படுத்தாத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, இயேசு அவ்விடம் விட்டுப் புறப்பட்டு, தீரு, சீதோன் பட்டணங்களின் திசைகளுக்குப் போன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, அந்தத் திசைகளில் குடியிருக்கிற கானானிய ஸ்திரீ ஒருத்தி அவரிடத்தில் வந்து: ஆண்டவரே, தாவீதின் குமாரனே, எனக்கு இரங்கும், என் மகள் பிசாசினால் கொடிய வேதனைப்படுகிறாள் என்று சொல்லிக் கூப்பிட்ட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, அந்தத் திசைகளில் குடியிருக்கிற கானானிய ஸ்திரீ ஒருத்தி அவரிடத்தில் வந்து: ஆண்டவரே, தாவீதின் குமாரனே, எனக்கு இரங்கும், என் மகள் பிசாசினால் கொடிய வேதனைப்படுகிறாள் என்று சொல்லிக் கூப்பிட்ட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க்குப் பிரதியுத்தரமாக அவர் ஒரு வார்த்தையும் சொல்லவில்லை. அப்பொழுது அவருடைய சீஷர்கள் வந்து: இவள் நம்மைப் பின் தொடர்ந்து கூப்பிடுகிறாளே, இவளை அனுப்பிவிடும் என்று அவரை வேண்டிக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ளுக்குப் பிரதியுத்தரமாக அவர் ஒரு வார்த்தையும் சொல்லவில்லை. அப்பொழுது அவருடைய சீஷர்கள் வந்து: இவள் நம்மைப் பின் தொடர்ந்து கூப்பிடுகிறாளே, இவளை அனுப்பிவிடும் என்று அவரை வேண்டிக்கொண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ற்கு அவர்: காணாமற்போன ஆடுகளாகிய இஸ்ரவேல் வீட்டாரிடத்திற்கு அனுப்பப்பட்டேனேயன்றி, மற்றப்படியல்ல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ள் வந்து: ஆண்டவரே, எனக்கு உதவிசெய்யும் என்று அவரைப்பணிந்து கொண்ட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 அவளை நோக்கி: பிள்ளைகளின் அப்பத்தை எடுத்து, நாய்க்குட்டிகளுக்குப் போடுகிறது நல்லதல்ல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ள்: மெய்தான் ஆண்டவரே, ஆகிலும் நாய்க்குட்டிகள் தங்கள் எஜமான்களின் மேஜையிலிருந்து விழுகிற துணிக்கைகளைத் தின்னுமே என்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அவள்: மெய்தான் ஆண்டவரே, ஆகிலும் நாய்க்குட்டிகள் தங்கள் எஜமான்களின் மேஜையிலிருந்து விழுகிற துணிக்கைகளைத் தின்னுமே என்ற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ளுக்குப் பிரதியுத்தரமாக: ஸ்திரீயே, உன் விசுவாசம் பெரிது; நீ விரும்புகிறபடி உனக்கு ஆகக்கடவது என்றார். அந்நேரமே அவள் மகள் ஆரோக்கியமான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யேசு அவளுக்குப் பிரதியுத்தரமாக: ஸ்திரீயே, உன் விசுவாசம் பெரிது; நீ விரும்புகிறபடி உனக்கு ஆகக்கடவது என்றார். அந்நேரமே அவள் மகள் ஆரோக்கியமான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யேசு அவ்விடம் விட்டுப் புறப்பட்டு, கலிலேயா கடலருகே வந்து, ஒரு மலையின் மேல் ஏறி, அங்கே உட்கார்ந்த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, சப்பாணிகள், குருடர், ஊமையர், ஊனர் முதலிய அநேகரை, திரளான ஜனங்கள் கூட்டிக்கொண்டு இயேசுவிடத்தில் வந்து, அவர்களை அவர் பாதத்திலே வைத்தார்கள்; அவர்களை அவர் சொஸ்தப்படுத்தின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, சப்பாணிகள், குருடர், ஊமையர், ஊனர் முதலிய அநேகரை, திரளான ஜனங்கள் கூட்டிக்கொண்டு இயேசுவிடத்தில் வந்து, அவர்களை அவர் பாதத்திலே வைத்தார்கள்; அவர்களை அவர் சொஸ்தப்படுத்தி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ஊமையர் பேசுகிறதையும், ஊனர் சொஸ்தமடைகிறதையும், சப்பாணிகள் நடக்கிறதையும், குருடர் பார்க்கிறதையும், ஜனங்கள் கண்டு, ஆச்சரியப்பட்டு, இஸ்ரவேலின் தேவனை மகிமைப்படுத்தின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ஊமையர் பேசுகிறதையும், ஊனர் சொஸ்தமடைகிறதையும், சப்பாணிகள் நடக்கிறதையும், குருடர் பார்க்கிறதையும், ஜனங்கள் கண்டு, ஆச்சரியப்பட்டு, இஸ்ரவேலின் தேவனை மகிமைப்படுத்த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, இயேசு தம்முடைய சீஷர்களை அழைத்து: ஜனங்களுக்காகப் பரிதபிக்கிறேன், இவர்கள் என்னிடத்தில் மூன்று நாட்கள் தங்கியிருந்து சாப்பிட ஒன்றுமில்லாதிருக்கிறார்கள்; இவர்களைப் பட்டினியாய் அனுப்பிவிட எனக்கு மனதில்லை, வழியில் சோர்ந்து போவார்களே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, இயேசு தம்முடைய சீஷர்களை அழைத்து: ஜனங்களுக்காகப் பரிதபிக்கிறேன், இவர்கள் என்னிடத்தில் மூன்று நாட்கள் தங்கியிருந்து சாப்பிட ஒன்றுமில்லாதிருக்கிறார்கள்; இவர்களைப் பட்டினியாய் அனுப்பிவிட எனக்கு மனதில்லை, வழியில் சோர்ந்து போவார்களே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, இயேசு தம்முடைய சீஷர்களை அழைத்து: ஜனங்களுக்காகப் பரிதபிக்கிறேன், இவர்கள் என்னிடத்தில் மூன்று நாட்கள் தங்கியிருந்து சாப்பிட ஒன்றுமில்லாதிருக்கிறார்கள்; இவர்களைப் பட்டினியாய் அனுப்பிவிட எனக்கு மனதில்லை, வழியில் சோர்ந்து போவார்களே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ற்கு அவருடைய சீஷர்கள்: இவ்வளவு திரளான ஜனங்களுக்குத் திருப்தியுண்டாகும்படி வேண்டிய அப்பங்கள் இந்த வனாந்தரத்திலே நமக்கு எப்படி அகப்படும்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இயேசு: உங்களிடத்தில் எத்தனை அப்பங்கள் உண்டு என்று கேட்டார். அவர்கள்: ஏழு அப்பங்களும் சில சிறு மீன்களும் உண்டு என்ற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அவர் ஜனங்களைத் தரையில் பந்தியிருக்கக் கட்டளையிட்ட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ஏழு அப்பங்களையும் அந்த மீன்களையும் எடுத்து, ஸ்தோத்திரம் பண்ணி, பிட்டுத் தம்முடைய சீஷர்களிடத்தில் கொடுத்தார்; சீஷர்கள் ஜனங்களுக்குப் பரிமாறின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ஏழு அப்பங்களையும் அந்த மீன்களையும் எடுத்து, ஸ்தோத்திரம் பண்ணி, பிட்டுத் தம்முடைய சீஷர்களிடத்தில் கொடுத்தார்; சீஷர்கள் ஜனங்களுக்குப் பரிமாற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ரும் சாப்பிட்டுத் திருப்தியடைந்தார்கள்; மீதியான துணிக்கைகளை ஏழு கூடை நிறைய எடுத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எல்லாரும் சாப்பிட்டுத் திருப்தியடைந்தார்கள்; மீதியான துணிக்கைகளை ஏழு கூடை நிறைய எடுத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ஸ்திரீகளும் பிள்ளைகளும் தவிர, சாப்பிட்ட புருஷர் நாலாயிரம் பேராயிரு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ஸ்திரீகளும் பிள்ளைகளும் தவிர, சாப்பிட்ட புருஷர் நாலாயிரம் பேராயிரு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 ஜனங்களை அனுப்பிவிட்டு, படவில் ஏறி, மக்தலாவின் எல்லைகளில் வந்த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জেরুশালেম থেকে কয়েকজন ফরীশী ও ব্যবস্থার শিক্ষক যীশুর সঙ্গে দেখা করতে এলেন৷ তাঁরা যীশু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‘আমাদের পিতৃপুরুষরা য়ে নিয়ম আমাদের দিয়েছেন, আপনার অনুগামীরা কেন তা মেনে চলে না? খাওয়ার আ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ঠিকমতো হাত ধোয়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র উত্তরে যীশু তাঁদের বললেন, ‘তোমাদের পরম্পরাগত আচার পালনের জন্য তোমরাই বা কেন ঈশ্বরের আদ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ান্য কর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ারণ ঈশ্বর বলেছেন, ‘তোমরা বাবা-মাকে সম্মান করো৷’আর ‘য়ে কেউ তার বাবা-মার নিন্দা করবে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দণ্ড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তোমরা বলে থাকো, কেউ যদি তার বাবা কিংবা মাকে বলে, ‘আমি তোমাদের কিছুই সাহায্য করতে পারব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তোমাদের দেবার মত যা কিছু সব আমি ঈশ্বরের উদ্দেশ্যে দানস্বরূপ উত্‌সর্গ করেছি,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বে বাবা মায়ের প্রতি তার কর্তব্য কিছু থাকে না৷ তাই তোমাদের পরম্পরাগত রীতির দ্বারা তোমর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দেশ মূল্যহীন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হলে ভণ্ড! ভাববাদী যিশাইয় তোমাদের বিষয়ে ঠিকই ভাববাণী কর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‘এই লোকগুলো মুখেই আমায় সম্মান করে, কিন্তু তাদের অন্তর আমার থেকে অনেক দূরে থাক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রা আমার য়ে উপাসনা করে তা মিথ্যা, কারণ এরা য়ে শিক্ষা দেয় তা মানুষের তৈরী কতকগুলি নিয়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ত্র৷'" যিশাইয় 29:1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রপর যীশু লোকদের তাঁর কাছে ডেকে বললেন, ‘আমি যা বলি তা শোন ও তা বুঝে দেখ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ানুষ যা খায় তা মানুষকে অশুচি করে না৷ কিন্তু মুখের ভেতর থেকে যা বের হয়ে আসে, তাইমানুষকে অশুচ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যীশুর শিষ্যরা তাঁর কাছে এসে বললেন, ‘আপনি কি জানেন ফরীশীরা আপনার এই কথা শুনে অপমান বো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 উত্তরে যীশু বললেন, ‘য়ে চারাগুলি আমার স্বর্গের পিতা লাগাননি, সেগুলি উপড়ে ফেল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ওদের কথা বাদ দাও৷ ওরা নিজেরা অন্ধ, ওরা আবার অন্য অন্ধদের পথ দেখাচ্ছে৷ দেখ, অন্ধ যদি অন্ধ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থ দেখাতে যায়, তবে দুজনেইগর্তে পড়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পিতর যীশুকে বললেন, ‘আপনি যা বললেন, তার অর্থ আমাদের বুঝিয়ে দি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ীশু বললেন, ‘তোমরাও কি এখনও বুঝতে পারছ ন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োমরা কি বোঝ না য়ে, যা কিছু মুখের মধ্যে যায় তা উদরে গিয়ে পৌঁছায় ও পরে তা বেরিয়ে পায়খান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িন্তুমুখেরমধ্য থেকে যা বের হয় তা মানুষের অন্তর থেকেই বের হয় আর তাই মানুষকে অশুচি করে তোল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একথা বলছি কারণ মানুষের অন্তর থেকেইসমস্ত মন্দচিন্তা, নরহত্যা, ব্যভিচার, য়ৌনপাপ, চুরি, মিথ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ক্ষ্য ও নিন্দা বার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সবইমানুষকে অশুচি করে, কিন্তু হাত না ধুয়ে খেলে মানুষ অশুচি হয়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এরপর যীশু সেইজায়গা ছেড়ে সোর ও সীদোন অঞ্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কজন কনান দেশীয় স্ত্রীলোক সেইঅঞ্চল থেকে এসে চিত্‌কার করে বলতে লাগল, ‘হে প্রভু, দায়ূদের পুত্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কে দয়া করুন৷ একটা ভূত আমার মেয়ের ওপর ভর করেছে, তাতে সে ভয়ানক যন্ত্রণা পাচ্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তাকে একটা কথাও বললেন না, তখন তাঁর শিষ্যরা এসে যীশুকে অনুরোধ করে বললেন, ‘ওকে চলে য়েতে বলু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ও চিত্‌কার করতে করতে আমাদের পিছন পিছন আস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 উত্তরে যীশু বললেন, ‘সকলের কাছে নয়, কেবল ইস্রায়েলের হারানো মেষদের কাছে আমাকে পাঠানো হয়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সেই স্ত্রীলোকটি যীশুর কাছে এসে তাঁকে প্রণাম করে বলল, ‘প্রভু, দয়া করে আমায় সাহায্য করু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এর উত্তরে যীশু তাকে বললেন, ‘ছেলেমেয়েদের খাবার নিয়ে কুকুরের সামনে ছুঁড়ে দেওয়া ঠিক ন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্ত্রীলোকটি তখন বলল, ‘হ্যাঁ, প্রভু, কিন্তু মনিবদের টেবিল থেকে খাবারের য়ে সব টুকরো পড়ে কুকুর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খায়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যীশু তাকে বললেন, ‘হে নারী, তোমার বড়ইবিশ্বাস! যাও, তুমি য়েমন চাইছ, তেমনইহোক৷’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মুহূর্ত্ত থেকেইতার মেয়েটি সুস্থ হয়ে গেল৷যীশু বহু মানুষকে আরোগ্যদান কর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এরপর যীশু সেখান থেকে গালীলহ্রদের তীর ধরে চললেন৷ তিনি একটা পাহাড়ের ওপর উঠে সেখানে বস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র বহু লোক সেখানে এসে জড়ো হল, তারা খোঁড়া, অন্ধ, নুলো, বোবা এবং আরও অনেককে সঙ্গে নিয়ে এল৷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সব রোগীদের তাঁর পায়ের কাছে রাখল আর যীশু তাদের সকলকে সুস্থ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লোকেরা যখন দেখল বোবা কথা বলছে, নূলো সুস্থ সবল হচ্ছে, খোঁড়া চলাফেরা করছে, অন্ধরা দৃষ্টিশক্তি লাভ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ছে, তখন তারা আশ্চর্য হয়ে গেল আর ইস্রায়েলের ঈশ্বরকে ধন্যবাদ দি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ীশু তখন তাঁর শিষ্যদের বললেন, ‘এইলোকদের জন্য আমার মনে কষ্ট হচ্ছে, কারণ এরা আজ তিন দিন হল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সঙ্গে আছে, এদের কাছে আর কোন খাবার নেই৷ এই ক্ষুধার্ত অবস্থায় এদের আমি চলে য়েতে বলতে পারি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হলে হয়তো এরা পথে মুর্ছা যা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তখন শিষ্যরা তাঁকে বললেন, ‘এইনির্জন জায়গায় এত লোককে খাওয়ানোর মতো অতো খাবার আমরা কোথায় পাব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ীশু তাঁদের বললেন, ‘তোমাদের কাছে কটা রুটি আছে?’তারা বললেন, ‘সাতখানা রুটি ও কয়েকটা ছোট মাছ আ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ীশু সেই সব লোককে মাটিতে বসে য়েতে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তারপর তিনি সেই সাতটা রুটি ও মাছ কটা নিয়ে ঈশ্বরকে ধন্যবাদ দিলেন, পরে সেই রুটি টুকরো করে শিষ্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দিলেন, আর শিষ্যরা তা লোকদের দি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লোকেরা সবাইবেশ পেট ভরে খেল৷ টুকরো-টাকরা যা পড়ে রইল, তা তোলা হলে পর তা দিয়ে সাতটাটুকরি ভর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ে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ারা খেয়েছিল তাদের মধ্যে মহিলা ও ছোট ছোট ছেলেমেয়ে বাদ দিয়ে কেবল পুরুষ মানুষের সংখ্যাই ছিল চ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জ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এরপর যীশু লোকদের বিদায় দিয়ে নৌকায় উঠে মগদনের অঞ্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2026-10-21T06:11:09Z</dcterms:created>
  <dcterms:modified xsi:type="dcterms:W3CDTF">2026-10-21T06:11:09Z</dcterms:modified>
  <dc:title>মথি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